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</p:sldMasterIdLst>
  <p:sldIdLst>
    <p:sldId id="256" r:id="rId5"/>
    <p:sldId id="257" r:id="rId6"/>
    <p:sldId id="258" r:id="rId7"/>
    <p:sldId id="259" r:id="rId8"/>
    <p:sldId id="260" r:id="rId9"/>
    <p:sldId id="271" r:id="rId10"/>
    <p:sldId id="279" r:id="rId11"/>
    <p:sldId id="278" r:id="rId12"/>
    <p:sldId id="280" r:id="rId13"/>
    <p:sldId id="290" r:id="rId14"/>
    <p:sldId id="262" r:id="rId15"/>
    <p:sldId id="285" r:id="rId16"/>
    <p:sldId id="263" r:id="rId17"/>
    <p:sldId id="264" r:id="rId18"/>
    <p:sldId id="272" r:id="rId19"/>
    <p:sldId id="265" r:id="rId20"/>
    <p:sldId id="291" r:id="rId21"/>
    <p:sldId id="273" r:id="rId22"/>
    <p:sldId id="292" r:id="rId23"/>
    <p:sldId id="261" r:id="rId24"/>
    <p:sldId id="293" r:id="rId25"/>
    <p:sldId id="286" r:id="rId26"/>
    <p:sldId id="287" r:id="rId27"/>
    <p:sldId id="288" r:id="rId28"/>
    <p:sldId id="289" r:id="rId29"/>
    <p:sldId id="267" r:id="rId30"/>
    <p:sldId id="282" r:id="rId31"/>
    <p:sldId id="283" r:id="rId32"/>
    <p:sldId id="284" r:id="rId33"/>
    <p:sldId id="268" r:id="rId34"/>
    <p:sldId id="269" r:id="rId35"/>
    <p:sldId id="27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AB266-F438-773A-DC78-4D34BE0C698C}" v="580" dt="2024-10-14T09:43:14.861"/>
    <p1510:client id="{AFA433CE-19BA-E4F8-A239-F68DE1D79DAF}" v="27" dt="2024-10-16T06:47:09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Mustoe" userId="S::rmustoe@tgfs.org.uk::66c98ce2-e6ae-4298-81e1-098e41040183" providerId="AD" clId="Web-{347088BD-1F8B-C3D4-0DE1-91F8BB39F0FE}"/>
    <pc:docChg chg="addSld delSld modSld">
      <pc:chgData name="Rachel Mustoe" userId="S::rmustoe@tgfs.org.uk::66c98ce2-e6ae-4298-81e1-098e41040183" providerId="AD" clId="Web-{347088BD-1F8B-C3D4-0DE1-91F8BB39F0FE}" dt="2024-09-10T12:59:11.884" v="310"/>
      <pc:docMkLst>
        <pc:docMk/>
      </pc:docMkLst>
      <pc:sldChg chg="addSp delSp modSp">
        <pc:chgData name="Rachel Mustoe" userId="S::rmustoe@tgfs.org.uk::66c98ce2-e6ae-4298-81e1-098e41040183" providerId="AD" clId="Web-{347088BD-1F8B-C3D4-0DE1-91F8BB39F0FE}" dt="2024-09-10T12:33:19.158" v="24" actId="14100"/>
        <pc:sldMkLst>
          <pc:docMk/>
          <pc:sldMk cId="3569708783" sldId="261"/>
        </pc:sldMkLst>
        <pc:picChg chg="del">
          <ac:chgData name="Rachel Mustoe" userId="S::rmustoe@tgfs.org.uk::66c98ce2-e6ae-4298-81e1-098e41040183" providerId="AD" clId="Web-{347088BD-1F8B-C3D4-0DE1-91F8BB39F0FE}" dt="2024-09-10T12:28:43.900" v="19"/>
          <ac:picMkLst>
            <pc:docMk/>
            <pc:sldMk cId="3569708783" sldId="261"/>
            <ac:picMk id="3" creationId="{00000000-0000-0000-0000-000000000000}"/>
          </ac:picMkLst>
        </pc:picChg>
        <pc:picChg chg="del">
          <ac:chgData name="Rachel Mustoe" userId="S::rmustoe@tgfs.org.uk::66c98ce2-e6ae-4298-81e1-098e41040183" providerId="AD" clId="Web-{347088BD-1F8B-C3D4-0DE1-91F8BB39F0FE}" dt="2024-09-10T12:28:39.103" v="18"/>
          <ac:picMkLst>
            <pc:docMk/>
            <pc:sldMk cId="3569708783" sldId="261"/>
            <ac:picMk id="4" creationId="{00000000-0000-0000-0000-000000000000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31:26.061" v="21" actId="1076"/>
          <ac:picMkLst>
            <pc:docMk/>
            <pc:sldMk cId="3569708783" sldId="261"/>
            <ac:picMk id="6" creationId="{333AA767-C69C-1759-91AD-422995042708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33:19.158" v="24" actId="14100"/>
          <ac:picMkLst>
            <pc:docMk/>
            <pc:sldMk cId="3569708783" sldId="261"/>
            <ac:picMk id="8" creationId="{BAB0F060-217E-87BD-9F47-4FDAA8EC927A}"/>
          </ac:picMkLst>
        </pc:picChg>
      </pc:sldChg>
      <pc:sldChg chg="addSp delSp modSp">
        <pc:chgData name="Rachel Mustoe" userId="S::rmustoe@tgfs.org.uk::66c98ce2-e6ae-4298-81e1-098e41040183" providerId="AD" clId="Web-{347088BD-1F8B-C3D4-0DE1-91F8BB39F0FE}" dt="2024-09-10T12:48:55.336" v="178" actId="20577"/>
        <pc:sldMkLst>
          <pc:docMk/>
          <pc:sldMk cId="683008930" sldId="267"/>
        </pc:sldMkLst>
        <pc:spChg chg="del mod">
          <ac:chgData name="Rachel Mustoe" userId="S::rmustoe@tgfs.org.uk::66c98ce2-e6ae-4298-81e1-098e41040183" providerId="AD" clId="Web-{347088BD-1F8B-C3D4-0DE1-91F8BB39F0FE}" dt="2024-09-10T12:42:33.907" v="84"/>
          <ac:spMkLst>
            <pc:docMk/>
            <pc:sldMk cId="683008930" sldId="267"/>
            <ac:spMk id="3" creationId="{00000000-0000-0000-0000-000000000000}"/>
          </ac:spMkLst>
        </pc:spChg>
        <pc:spChg chg="add mod">
          <ac:chgData name="Rachel Mustoe" userId="S::rmustoe@tgfs.org.uk::66c98ce2-e6ae-4298-81e1-098e41040183" providerId="AD" clId="Web-{347088BD-1F8B-C3D4-0DE1-91F8BB39F0FE}" dt="2024-09-10T12:47:28.162" v="110" actId="20577"/>
          <ac:spMkLst>
            <pc:docMk/>
            <pc:sldMk cId="683008930" sldId="267"/>
            <ac:spMk id="5" creationId="{D1ED63F4-0CB1-32B1-C2FF-D6C134094361}"/>
          </ac:spMkLst>
        </pc:spChg>
        <pc:spChg chg="add mod">
          <ac:chgData name="Rachel Mustoe" userId="S::rmustoe@tgfs.org.uk::66c98ce2-e6ae-4298-81e1-098e41040183" providerId="AD" clId="Web-{347088BD-1F8B-C3D4-0DE1-91F8BB39F0FE}" dt="2024-09-10T12:48:14.132" v="138" actId="20577"/>
          <ac:spMkLst>
            <pc:docMk/>
            <pc:sldMk cId="683008930" sldId="267"/>
            <ac:spMk id="6" creationId="{52739914-1119-C74C-9CFD-C98DA9609B05}"/>
          </ac:spMkLst>
        </pc:spChg>
        <pc:spChg chg="add mod">
          <ac:chgData name="Rachel Mustoe" userId="S::rmustoe@tgfs.org.uk::66c98ce2-e6ae-4298-81e1-098e41040183" providerId="AD" clId="Web-{347088BD-1F8B-C3D4-0DE1-91F8BB39F0FE}" dt="2024-09-10T12:48:55.336" v="178" actId="20577"/>
          <ac:spMkLst>
            <pc:docMk/>
            <pc:sldMk cId="683008930" sldId="267"/>
            <ac:spMk id="7" creationId="{E2350C7E-5DAB-C3C0-C6BC-D44EB7EF4391}"/>
          </ac:spMkLst>
        </pc:spChg>
        <pc:picChg chg="add mod">
          <ac:chgData name="Rachel Mustoe" userId="S::rmustoe@tgfs.org.uk::66c98ce2-e6ae-4298-81e1-098e41040183" providerId="AD" clId="Web-{347088BD-1F8B-C3D4-0DE1-91F8BB39F0FE}" dt="2024-09-10T12:44:47.549" v="87" actId="14100"/>
          <ac:picMkLst>
            <pc:docMk/>
            <pc:sldMk cId="683008930" sldId="267"/>
            <ac:picMk id="4" creationId="{8C84DCEF-4C3C-EC07-8F12-64710FA7F9E4}"/>
          </ac:picMkLst>
        </pc:picChg>
      </pc:sldChg>
      <pc:sldChg chg="addSp delSp modSp">
        <pc:chgData name="Rachel Mustoe" userId="S::rmustoe@tgfs.org.uk::66c98ce2-e6ae-4298-81e1-098e41040183" providerId="AD" clId="Web-{347088BD-1F8B-C3D4-0DE1-91F8BB39F0FE}" dt="2024-09-10T12:18:21.650" v="3" actId="14100"/>
        <pc:sldMkLst>
          <pc:docMk/>
          <pc:sldMk cId="2696885516" sldId="271"/>
        </pc:sldMkLst>
        <pc:picChg chg="del">
          <ac:chgData name="Rachel Mustoe" userId="S::rmustoe@tgfs.org.uk::66c98ce2-e6ae-4298-81e1-098e41040183" providerId="AD" clId="Web-{347088BD-1F8B-C3D4-0DE1-91F8BB39F0FE}" dt="2024-09-10T12:13:20.173" v="0"/>
          <ac:picMkLst>
            <pc:docMk/>
            <pc:sldMk cId="2696885516" sldId="271"/>
            <ac:picMk id="2" creationId="{00000000-0000-0000-0000-000000000000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18:21.650" v="3" actId="14100"/>
          <ac:picMkLst>
            <pc:docMk/>
            <pc:sldMk cId="2696885516" sldId="271"/>
            <ac:picMk id="3" creationId="{5FBAFE12-8417-AB50-2C41-33AF74F68F5F}"/>
          </ac:picMkLst>
        </pc:picChg>
      </pc:sldChg>
      <pc:sldChg chg="addSp delSp modSp">
        <pc:chgData name="Rachel Mustoe" userId="S::rmustoe@tgfs.org.uk::66c98ce2-e6ae-4298-81e1-098e41040183" providerId="AD" clId="Web-{347088BD-1F8B-C3D4-0DE1-91F8BB39F0FE}" dt="2024-09-10T12:41:23.670" v="44" actId="20577"/>
        <pc:sldMkLst>
          <pc:docMk/>
          <pc:sldMk cId="139336195" sldId="277"/>
        </pc:sldMkLst>
        <pc:spChg chg="add mod">
          <ac:chgData name="Rachel Mustoe" userId="S::rmustoe@tgfs.org.uk::66c98ce2-e6ae-4298-81e1-098e41040183" providerId="AD" clId="Web-{347088BD-1F8B-C3D4-0DE1-91F8BB39F0FE}" dt="2024-09-10T12:41:23.670" v="44" actId="20577"/>
          <ac:spMkLst>
            <pc:docMk/>
            <pc:sldMk cId="139336195" sldId="277"/>
            <ac:spMk id="4" creationId="{2BC4A8E8-3D4E-9716-2F5F-7662579C6D72}"/>
          </ac:spMkLst>
        </pc:spChg>
        <pc:picChg chg="del">
          <ac:chgData name="Rachel Mustoe" userId="S::rmustoe@tgfs.org.uk::66c98ce2-e6ae-4298-81e1-098e41040183" providerId="AD" clId="Web-{347088BD-1F8B-C3D4-0DE1-91F8BB39F0FE}" dt="2024-09-10T12:40:51.576" v="25"/>
          <ac:picMkLst>
            <pc:docMk/>
            <pc:sldMk cId="139336195" sldId="277"/>
            <ac:picMk id="2" creationId="{00000000-0000-0000-0000-000000000000}"/>
          </ac:picMkLst>
        </pc:picChg>
        <pc:picChg chg="del">
          <ac:chgData name="Rachel Mustoe" userId="S::rmustoe@tgfs.org.uk::66c98ce2-e6ae-4298-81e1-098e41040183" providerId="AD" clId="Web-{347088BD-1F8B-C3D4-0DE1-91F8BB39F0FE}" dt="2024-09-10T12:40:53.732" v="26"/>
          <ac:picMkLst>
            <pc:docMk/>
            <pc:sldMk cId="139336195" sldId="277"/>
            <ac:picMk id="3" creationId="{00000000-0000-0000-0000-000000000000}"/>
          </ac:picMkLst>
        </pc:picChg>
      </pc:sldChg>
      <pc:sldChg chg="addSp delSp modSp">
        <pc:chgData name="Rachel Mustoe" userId="S::rmustoe@tgfs.org.uk::66c98ce2-e6ae-4298-81e1-098e41040183" providerId="AD" clId="Web-{347088BD-1F8B-C3D4-0DE1-91F8BB39F0FE}" dt="2024-09-10T12:22:04.327" v="12" actId="14100"/>
        <pc:sldMkLst>
          <pc:docMk/>
          <pc:sldMk cId="2694568066" sldId="278"/>
        </pc:sldMkLst>
        <pc:picChg chg="del">
          <ac:chgData name="Rachel Mustoe" userId="S::rmustoe@tgfs.org.uk::66c98ce2-e6ae-4298-81e1-098e41040183" providerId="AD" clId="Web-{347088BD-1F8B-C3D4-0DE1-91F8BB39F0FE}" dt="2024-09-10T12:19:58.012" v="9"/>
          <ac:picMkLst>
            <pc:docMk/>
            <pc:sldMk cId="2694568066" sldId="278"/>
            <ac:picMk id="2" creationId="{00000000-0000-0000-0000-000000000000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22:04.327" v="12" actId="14100"/>
          <ac:picMkLst>
            <pc:docMk/>
            <pc:sldMk cId="2694568066" sldId="278"/>
            <ac:picMk id="3" creationId="{0F9ED1B7-A041-293B-AF41-2770C8550123}"/>
          </ac:picMkLst>
        </pc:picChg>
      </pc:sldChg>
      <pc:sldChg chg="addSp modSp new">
        <pc:chgData name="Rachel Mustoe" userId="S::rmustoe@tgfs.org.uk::66c98ce2-e6ae-4298-81e1-098e41040183" providerId="AD" clId="Web-{347088BD-1F8B-C3D4-0DE1-91F8BB39F0FE}" dt="2024-09-10T12:19:45.980" v="8" actId="1076"/>
        <pc:sldMkLst>
          <pc:docMk/>
          <pc:sldMk cId="805776231" sldId="279"/>
        </pc:sldMkLst>
        <pc:picChg chg="add mod">
          <ac:chgData name="Rachel Mustoe" userId="S::rmustoe@tgfs.org.uk::66c98ce2-e6ae-4298-81e1-098e41040183" providerId="AD" clId="Web-{347088BD-1F8B-C3D4-0DE1-91F8BB39F0FE}" dt="2024-09-10T12:19:08.729" v="6" actId="1076"/>
          <ac:picMkLst>
            <pc:docMk/>
            <pc:sldMk cId="805776231" sldId="279"/>
            <ac:picMk id="2" creationId="{A1A4CB3B-513A-D294-6E1D-905643928F1E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19:45.980" v="8" actId="1076"/>
          <ac:picMkLst>
            <pc:docMk/>
            <pc:sldMk cId="805776231" sldId="279"/>
            <ac:picMk id="3" creationId="{A062FFA8-00C2-78A3-3C37-A90CD3197E97}"/>
          </ac:picMkLst>
        </pc:picChg>
      </pc:sldChg>
      <pc:sldChg chg="addSp modSp new">
        <pc:chgData name="Rachel Mustoe" userId="S::rmustoe@tgfs.org.uk::66c98ce2-e6ae-4298-81e1-098e41040183" providerId="AD" clId="Web-{347088BD-1F8B-C3D4-0DE1-91F8BB39F0FE}" dt="2024-09-10T12:23:02.141" v="17" actId="1076"/>
        <pc:sldMkLst>
          <pc:docMk/>
          <pc:sldMk cId="841406926" sldId="280"/>
        </pc:sldMkLst>
        <pc:picChg chg="add mod">
          <ac:chgData name="Rachel Mustoe" userId="S::rmustoe@tgfs.org.uk::66c98ce2-e6ae-4298-81e1-098e41040183" providerId="AD" clId="Web-{347088BD-1F8B-C3D4-0DE1-91F8BB39F0FE}" dt="2024-09-10T12:22:34.531" v="15" actId="1076"/>
          <ac:picMkLst>
            <pc:docMk/>
            <pc:sldMk cId="841406926" sldId="280"/>
            <ac:picMk id="2" creationId="{9ADAD3AD-79D1-DC01-AED6-13BAA32C9313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23:02.141" v="17" actId="1076"/>
          <ac:picMkLst>
            <pc:docMk/>
            <pc:sldMk cId="841406926" sldId="280"/>
            <ac:picMk id="3" creationId="{B99AABBA-A932-EE80-41DC-2AD084568520}"/>
          </ac:picMkLst>
        </pc:picChg>
      </pc:sldChg>
      <pc:sldChg chg="addSp modSp new">
        <pc:chgData name="Rachel Mustoe" userId="S::rmustoe@tgfs.org.uk::66c98ce2-e6ae-4298-81e1-098e41040183" providerId="AD" clId="Web-{347088BD-1F8B-C3D4-0DE1-91F8BB39F0FE}" dt="2024-09-10T12:41:59.406" v="62" actId="20577"/>
        <pc:sldMkLst>
          <pc:docMk/>
          <pc:sldMk cId="1989947274" sldId="281"/>
        </pc:sldMkLst>
        <pc:spChg chg="add mod">
          <ac:chgData name="Rachel Mustoe" userId="S::rmustoe@tgfs.org.uk::66c98ce2-e6ae-4298-81e1-098e41040183" providerId="AD" clId="Web-{347088BD-1F8B-C3D4-0DE1-91F8BB39F0FE}" dt="2024-09-10T12:41:59.406" v="62" actId="20577"/>
          <ac:spMkLst>
            <pc:docMk/>
            <pc:sldMk cId="1989947274" sldId="281"/>
            <ac:spMk id="2" creationId="{C650B0CD-1555-867A-CE20-8B8DAE2FB6AF}"/>
          </ac:spMkLst>
        </pc:spChg>
      </pc:sldChg>
      <pc:sldChg chg="addSp modSp new">
        <pc:chgData name="Rachel Mustoe" userId="S::rmustoe@tgfs.org.uk::66c98ce2-e6ae-4298-81e1-098e41040183" providerId="AD" clId="Web-{347088BD-1F8B-C3D4-0DE1-91F8BB39F0FE}" dt="2024-09-10T12:58:49.274" v="306" actId="1076"/>
        <pc:sldMkLst>
          <pc:docMk/>
          <pc:sldMk cId="3994089894" sldId="282"/>
        </pc:sldMkLst>
        <pc:spChg chg="add mod">
          <ac:chgData name="Rachel Mustoe" userId="S::rmustoe@tgfs.org.uk::66c98ce2-e6ae-4298-81e1-098e41040183" providerId="AD" clId="Web-{347088BD-1F8B-C3D4-0DE1-91F8BB39F0FE}" dt="2024-09-10T12:49:40.088" v="189" actId="20577"/>
          <ac:spMkLst>
            <pc:docMk/>
            <pc:sldMk cId="3994089894" sldId="282"/>
            <ac:spMk id="2" creationId="{773D2523-EA98-49D7-60E3-21A67DF0175C}"/>
          </ac:spMkLst>
        </pc:spChg>
        <pc:spChg chg="add mod">
          <ac:chgData name="Rachel Mustoe" userId="S::rmustoe@tgfs.org.uk::66c98ce2-e6ae-4298-81e1-098e41040183" providerId="AD" clId="Web-{347088BD-1F8B-C3D4-0DE1-91F8BB39F0FE}" dt="2024-09-10T12:58:35.227" v="301" actId="1076"/>
          <ac:spMkLst>
            <pc:docMk/>
            <pc:sldMk cId="3994089894" sldId="282"/>
            <ac:spMk id="3" creationId="{3770E1ED-ABB0-0FA1-1295-8C9D0D2BEB15}"/>
          </ac:spMkLst>
        </pc:spChg>
        <pc:picChg chg="add mod">
          <ac:chgData name="Rachel Mustoe" userId="S::rmustoe@tgfs.org.uk::66c98ce2-e6ae-4298-81e1-098e41040183" providerId="AD" clId="Web-{347088BD-1F8B-C3D4-0DE1-91F8BB39F0FE}" dt="2024-09-10T12:58:49.274" v="306" actId="1076"/>
          <ac:picMkLst>
            <pc:docMk/>
            <pc:sldMk cId="3994089894" sldId="282"/>
            <ac:picMk id="4" creationId="{13EAE29B-7E76-BE52-5575-3CCD123E44BD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58:48.086" v="305" actId="1076"/>
          <ac:picMkLst>
            <pc:docMk/>
            <pc:sldMk cId="3994089894" sldId="282"/>
            <ac:picMk id="5" creationId="{F7FC67CB-2095-EE8F-51C6-DEB393378395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58:46.118" v="304" actId="1076"/>
          <ac:picMkLst>
            <pc:docMk/>
            <pc:sldMk cId="3994089894" sldId="282"/>
            <ac:picMk id="6" creationId="{08CCA1DA-0C89-A332-D551-A74A08CA272F}"/>
          </ac:picMkLst>
        </pc:picChg>
      </pc:sldChg>
      <pc:sldChg chg="addSp modSp new">
        <pc:chgData name="Rachel Mustoe" userId="S::rmustoe@tgfs.org.uk::66c98ce2-e6ae-4298-81e1-098e41040183" providerId="AD" clId="Web-{347088BD-1F8B-C3D4-0DE1-91F8BB39F0FE}" dt="2024-09-10T12:58:11.195" v="300" actId="1076"/>
        <pc:sldMkLst>
          <pc:docMk/>
          <pc:sldMk cId="27505486" sldId="283"/>
        </pc:sldMkLst>
        <pc:spChg chg="add mod">
          <ac:chgData name="Rachel Mustoe" userId="S::rmustoe@tgfs.org.uk::66c98ce2-e6ae-4298-81e1-098e41040183" providerId="AD" clId="Web-{347088BD-1F8B-C3D4-0DE1-91F8BB39F0FE}" dt="2024-09-10T12:58:06.038" v="299" actId="1076"/>
          <ac:spMkLst>
            <pc:docMk/>
            <pc:sldMk cId="27505486" sldId="283"/>
            <ac:spMk id="2" creationId="{C2ACEAED-5E13-A38F-BC75-87E171136872}"/>
          </ac:spMkLst>
        </pc:spChg>
        <pc:spChg chg="add mod">
          <ac:chgData name="Rachel Mustoe" userId="S::rmustoe@tgfs.org.uk::66c98ce2-e6ae-4298-81e1-098e41040183" providerId="AD" clId="Web-{347088BD-1F8B-C3D4-0DE1-91F8BB39F0FE}" dt="2024-09-10T12:56:58.568" v="275" actId="20577"/>
          <ac:spMkLst>
            <pc:docMk/>
            <pc:sldMk cId="27505486" sldId="283"/>
            <ac:spMk id="5" creationId="{5167B8EE-EEC6-AD3E-5A35-0DB93D1EF19A}"/>
          </ac:spMkLst>
        </pc:spChg>
        <pc:spChg chg="add mod">
          <ac:chgData name="Rachel Mustoe" userId="S::rmustoe@tgfs.org.uk::66c98ce2-e6ae-4298-81e1-098e41040183" providerId="AD" clId="Web-{347088BD-1F8B-C3D4-0DE1-91F8BB39F0FE}" dt="2024-09-10T12:58:11.195" v="300" actId="1076"/>
          <ac:spMkLst>
            <pc:docMk/>
            <pc:sldMk cId="27505486" sldId="283"/>
            <ac:spMk id="6" creationId="{C9D16954-25E3-9259-9757-1BA9ED4E8A6D}"/>
          </ac:spMkLst>
        </pc:spChg>
        <pc:spChg chg="add mod">
          <ac:chgData name="Rachel Mustoe" userId="S::rmustoe@tgfs.org.uk::66c98ce2-e6ae-4298-81e1-098e41040183" providerId="AD" clId="Web-{347088BD-1F8B-C3D4-0DE1-91F8BB39F0FE}" dt="2024-09-10T12:58:02.116" v="298" actId="1076"/>
          <ac:spMkLst>
            <pc:docMk/>
            <pc:sldMk cId="27505486" sldId="283"/>
            <ac:spMk id="7" creationId="{7FED1751-EBC2-A12A-8D47-9E133AE741F8}"/>
          </ac:spMkLst>
        </pc:spChg>
        <pc:picChg chg="add mod">
          <ac:chgData name="Rachel Mustoe" userId="S::rmustoe@tgfs.org.uk::66c98ce2-e6ae-4298-81e1-098e41040183" providerId="AD" clId="Web-{347088BD-1F8B-C3D4-0DE1-91F8BB39F0FE}" dt="2024-09-10T12:57:00.584" v="276" actId="1076"/>
          <ac:picMkLst>
            <pc:docMk/>
            <pc:sldMk cId="27505486" sldId="283"/>
            <ac:picMk id="3" creationId="{459A1AF7-5829-3CA8-C01D-5C0AB6EC7D53}"/>
          </ac:picMkLst>
        </pc:picChg>
        <pc:picChg chg="add mod">
          <ac:chgData name="Rachel Mustoe" userId="S::rmustoe@tgfs.org.uk::66c98ce2-e6ae-4298-81e1-098e41040183" providerId="AD" clId="Web-{347088BD-1F8B-C3D4-0DE1-91F8BB39F0FE}" dt="2024-09-10T12:57:02.084" v="277" actId="1076"/>
          <ac:picMkLst>
            <pc:docMk/>
            <pc:sldMk cId="27505486" sldId="283"/>
            <ac:picMk id="4" creationId="{B03715AE-8BB8-B3B5-D4B9-847B0ABDB920}"/>
          </ac:picMkLst>
        </pc:picChg>
      </pc:sldChg>
      <pc:sldChg chg="addSp delSp new del">
        <pc:chgData name="Rachel Mustoe" userId="S::rmustoe@tgfs.org.uk::66c98ce2-e6ae-4298-81e1-098e41040183" providerId="AD" clId="Web-{347088BD-1F8B-C3D4-0DE1-91F8BB39F0FE}" dt="2024-09-10T12:59:11.884" v="310"/>
        <pc:sldMkLst>
          <pc:docMk/>
          <pc:sldMk cId="3037767020" sldId="284"/>
        </pc:sldMkLst>
        <pc:spChg chg="add del">
          <ac:chgData name="Rachel Mustoe" userId="S::rmustoe@tgfs.org.uk::66c98ce2-e6ae-4298-81e1-098e41040183" providerId="AD" clId="Web-{347088BD-1F8B-C3D4-0DE1-91F8BB39F0FE}" dt="2024-09-10T12:59:07.478" v="309"/>
          <ac:spMkLst>
            <pc:docMk/>
            <pc:sldMk cId="3037767020" sldId="284"/>
            <ac:spMk id="2" creationId="{80935442-E9A0-590C-7132-8908F9238161}"/>
          </ac:spMkLst>
        </pc:spChg>
      </pc:sldChg>
    </pc:docChg>
  </pc:docChgLst>
  <pc:docChgLst>
    <pc:chgData name="Rachel Mustoe" userId="S::rmustoe@tgfs.org.uk::66c98ce2-e6ae-4298-81e1-098e41040183" providerId="AD" clId="Web-{920BBD41-65B5-D7D8-3AE5-65533D4B4DE1}"/>
    <pc:docChg chg="addSld modSld">
      <pc:chgData name="Rachel Mustoe" userId="S::rmustoe@tgfs.org.uk::66c98ce2-e6ae-4298-81e1-098e41040183" providerId="AD" clId="Web-{920BBD41-65B5-D7D8-3AE5-65533D4B4DE1}" dt="2024-10-11T07:15:20.341" v="82" actId="20577"/>
      <pc:docMkLst>
        <pc:docMk/>
      </pc:docMkLst>
      <pc:sldChg chg="addSp modSp">
        <pc:chgData name="Rachel Mustoe" userId="S::rmustoe@tgfs.org.uk::66c98ce2-e6ae-4298-81e1-098e41040183" providerId="AD" clId="Web-{920BBD41-65B5-D7D8-3AE5-65533D4B4DE1}" dt="2024-10-11T07:15:20.341" v="82" actId="20577"/>
        <pc:sldMkLst>
          <pc:docMk/>
          <pc:sldMk cId="1402195548" sldId="268"/>
        </pc:sldMkLst>
        <pc:spChg chg="add mod">
          <ac:chgData name="Rachel Mustoe" userId="S::rmustoe@tgfs.org.uk::66c98ce2-e6ae-4298-81e1-098e41040183" providerId="AD" clId="Web-{920BBD41-65B5-D7D8-3AE5-65533D4B4DE1}" dt="2024-10-11T07:15:20.341" v="82" actId="20577"/>
          <ac:spMkLst>
            <pc:docMk/>
            <pc:sldMk cId="1402195548" sldId="268"/>
            <ac:spMk id="2" creationId="{1D5D88DB-E50B-0F84-A32E-0EC1D9367B9A}"/>
          </ac:spMkLst>
        </pc:spChg>
      </pc:sldChg>
      <pc:sldChg chg="addSp modSp">
        <pc:chgData name="Rachel Mustoe" userId="S::rmustoe@tgfs.org.uk::66c98ce2-e6ae-4298-81e1-098e41040183" providerId="AD" clId="Web-{920BBD41-65B5-D7D8-3AE5-65533D4B4DE1}" dt="2024-10-11T07:09:21.629" v="52" actId="20577"/>
        <pc:sldMkLst>
          <pc:docMk/>
          <pc:sldMk cId="2120785962" sldId="285"/>
        </pc:sldMkLst>
        <pc:spChg chg="add mod">
          <ac:chgData name="Rachel Mustoe" userId="S::rmustoe@tgfs.org.uk::66c98ce2-e6ae-4298-81e1-098e41040183" providerId="AD" clId="Web-{920BBD41-65B5-D7D8-3AE5-65533D4B4DE1}" dt="2024-10-11T07:09:21.629" v="52" actId="20577"/>
          <ac:spMkLst>
            <pc:docMk/>
            <pc:sldMk cId="2120785962" sldId="285"/>
            <ac:spMk id="7" creationId="{0D576FF4-6F9C-3053-8131-7E2A5F40E299}"/>
          </ac:spMkLst>
        </pc:spChg>
        <pc:picChg chg="mod">
          <ac:chgData name="Rachel Mustoe" userId="S::rmustoe@tgfs.org.uk::66c98ce2-e6ae-4298-81e1-098e41040183" providerId="AD" clId="Web-{920BBD41-65B5-D7D8-3AE5-65533D4B4DE1}" dt="2024-10-11T07:08:57.097" v="45" actId="1076"/>
          <ac:picMkLst>
            <pc:docMk/>
            <pc:sldMk cId="2120785962" sldId="285"/>
            <ac:picMk id="2" creationId="{6565F24D-1E81-0F8F-E207-94910713BF02}"/>
          </ac:picMkLst>
        </pc:picChg>
        <pc:picChg chg="mod">
          <ac:chgData name="Rachel Mustoe" userId="S::rmustoe@tgfs.org.uk::66c98ce2-e6ae-4298-81e1-098e41040183" providerId="AD" clId="Web-{920BBD41-65B5-D7D8-3AE5-65533D4B4DE1}" dt="2024-10-11T07:09:01.378" v="47" actId="1076"/>
          <ac:picMkLst>
            <pc:docMk/>
            <pc:sldMk cId="2120785962" sldId="285"/>
            <ac:picMk id="3" creationId="{8448D20F-E13C-5FB3-8FF2-5AD3F1BBB422}"/>
          </ac:picMkLst>
        </pc:picChg>
        <pc:picChg chg="mod">
          <ac:chgData name="Rachel Mustoe" userId="S::rmustoe@tgfs.org.uk::66c98ce2-e6ae-4298-81e1-098e41040183" providerId="AD" clId="Web-{920BBD41-65B5-D7D8-3AE5-65533D4B4DE1}" dt="2024-10-11T07:08:59.316" v="46" actId="1076"/>
          <ac:picMkLst>
            <pc:docMk/>
            <pc:sldMk cId="2120785962" sldId="285"/>
            <ac:picMk id="4" creationId="{423040E5-B9D2-7871-CD2A-DDA737CC9F45}"/>
          </ac:picMkLst>
        </pc:picChg>
        <pc:picChg chg="mod">
          <ac:chgData name="Rachel Mustoe" userId="S::rmustoe@tgfs.org.uk::66c98ce2-e6ae-4298-81e1-098e41040183" providerId="AD" clId="Web-{920BBD41-65B5-D7D8-3AE5-65533D4B4DE1}" dt="2024-10-11T07:08:54.159" v="44" actId="1076"/>
          <ac:picMkLst>
            <pc:docMk/>
            <pc:sldMk cId="2120785962" sldId="285"/>
            <ac:picMk id="5" creationId="{B9CF4632-4CB5-FF0D-A7C3-B65B7E325548}"/>
          </ac:picMkLst>
        </pc:picChg>
        <pc:picChg chg="mod">
          <ac:chgData name="Rachel Mustoe" userId="S::rmustoe@tgfs.org.uk::66c98ce2-e6ae-4298-81e1-098e41040183" providerId="AD" clId="Web-{920BBD41-65B5-D7D8-3AE5-65533D4B4DE1}" dt="2024-10-11T07:08:52.159" v="43" actId="1076"/>
          <ac:picMkLst>
            <pc:docMk/>
            <pc:sldMk cId="2120785962" sldId="285"/>
            <ac:picMk id="6" creationId="{48160447-9B5C-60A6-ED18-9939535746BE}"/>
          </ac:picMkLst>
        </pc:picChg>
      </pc:sldChg>
      <pc:sldChg chg="addSp modSp new">
        <pc:chgData name="Rachel Mustoe" userId="S::rmustoe@tgfs.org.uk::66c98ce2-e6ae-4298-81e1-098e41040183" providerId="AD" clId="Web-{920BBD41-65B5-D7D8-3AE5-65533D4B4DE1}" dt="2024-10-11T07:08:30.940" v="42" actId="20577"/>
        <pc:sldMkLst>
          <pc:docMk/>
          <pc:sldMk cId="179881562" sldId="292"/>
        </pc:sldMkLst>
        <pc:spChg chg="add mod">
          <ac:chgData name="Rachel Mustoe" userId="S::rmustoe@tgfs.org.uk::66c98ce2-e6ae-4298-81e1-098e41040183" providerId="AD" clId="Web-{920BBD41-65B5-D7D8-3AE5-65533D4B4DE1}" dt="2024-10-11T07:03:42.198" v="11" actId="20577"/>
          <ac:spMkLst>
            <pc:docMk/>
            <pc:sldMk cId="179881562" sldId="292"/>
            <ac:spMk id="3" creationId="{6570DDAA-950D-184A-0DF7-AC8C639DADD1}"/>
          </ac:spMkLst>
        </pc:spChg>
        <pc:spChg chg="add mod">
          <ac:chgData name="Rachel Mustoe" userId="S::rmustoe@tgfs.org.uk::66c98ce2-e6ae-4298-81e1-098e41040183" providerId="AD" clId="Web-{920BBD41-65B5-D7D8-3AE5-65533D4B4DE1}" dt="2024-10-11T07:08:30.940" v="42" actId="20577"/>
          <ac:spMkLst>
            <pc:docMk/>
            <pc:sldMk cId="179881562" sldId="292"/>
            <ac:spMk id="4" creationId="{4DD7112E-D57E-8E6D-A0C6-361241C10E77}"/>
          </ac:spMkLst>
        </pc:spChg>
        <pc:spChg chg="add mod">
          <ac:chgData name="Rachel Mustoe" userId="S::rmustoe@tgfs.org.uk::66c98ce2-e6ae-4298-81e1-098e41040183" providerId="AD" clId="Web-{920BBD41-65B5-D7D8-3AE5-65533D4B4DE1}" dt="2024-10-11T07:08:17.643" v="38" actId="20577"/>
          <ac:spMkLst>
            <pc:docMk/>
            <pc:sldMk cId="179881562" sldId="292"/>
            <ac:spMk id="6" creationId="{24CB6327-6CB0-6B8C-9C68-198EB256D005}"/>
          </ac:spMkLst>
        </pc:spChg>
        <pc:picChg chg="add mod">
          <ac:chgData name="Rachel Mustoe" userId="S::rmustoe@tgfs.org.uk::66c98ce2-e6ae-4298-81e1-098e41040183" providerId="AD" clId="Web-{920BBD41-65B5-D7D8-3AE5-65533D4B4DE1}" dt="2024-10-11T07:08:24.909" v="39" actId="14100"/>
          <ac:picMkLst>
            <pc:docMk/>
            <pc:sldMk cId="179881562" sldId="292"/>
            <ac:picMk id="2" creationId="{9676234E-399A-EC85-FDA3-CFEB7CD18973}"/>
          </ac:picMkLst>
        </pc:picChg>
        <pc:picChg chg="add mod">
          <ac:chgData name="Rachel Mustoe" userId="S::rmustoe@tgfs.org.uk::66c98ce2-e6ae-4298-81e1-098e41040183" providerId="AD" clId="Web-{920BBD41-65B5-D7D8-3AE5-65533D4B4DE1}" dt="2024-10-11T07:07:47.642" v="20" actId="1076"/>
          <ac:picMkLst>
            <pc:docMk/>
            <pc:sldMk cId="179881562" sldId="292"/>
            <ac:picMk id="5" creationId="{4D426A7D-EE9F-1AC6-9EFC-E9E09C3A299B}"/>
          </ac:picMkLst>
        </pc:picChg>
      </pc:sldChg>
    </pc:docChg>
  </pc:docChgLst>
  <pc:docChgLst>
    <pc:chgData name="Rachel Mustoe" userId="S::rmustoe@tgfs.org.uk::66c98ce2-e6ae-4298-81e1-098e41040183" providerId="AD" clId="Web-{825AA80C-5163-649B-F055-A910B340E254}"/>
    <pc:docChg chg="addSld modSld">
      <pc:chgData name="Rachel Mustoe" userId="S::rmustoe@tgfs.org.uk::66c98ce2-e6ae-4298-81e1-098e41040183" providerId="AD" clId="Web-{825AA80C-5163-649B-F055-A910B340E254}" dt="2024-10-10T12:48:08.965" v="23" actId="20577"/>
      <pc:docMkLst>
        <pc:docMk/>
      </pc:docMkLst>
      <pc:sldChg chg="modSp">
        <pc:chgData name="Rachel Mustoe" userId="S::rmustoe@tgfs.org.uk::66c98ce2-e6ae-4298-81e1-098e41040183" providerId="AD" clId="Web-{825AA80C-5163-649B-F055-A910B340E254}" dt="2024-10-10T12:48:08.965" v="23" actId="20577"/>
        <pc:sldMkLst>
          <pc:docMk/>
          <pc:sldMk cId="1926731909" sldId="270"/>
        </pc:sldMkLst>
        <pc:spChg chg="mod">
          <ac:chgData name="Rachel Mustoe" userId="S::rmustoe@tgfs.org.uk::66c98ce2-e6ae-4298-81e1-098e41040183" providerId="AD" clId="Web-{825AA80C-5163-649B-F055-A910B340E254}" dt="2024-10-10T12:48:08.965" v="23" actId="20577"/>
          <ac:spMkLst>
            <pc:docMk/>
            <pc:sldMk cId="1926731909" sldId="270"/>
            <ac:spMk id="2" creationId="{00000000-0000-0000-0000-000000000000}"/>
          </ac:spMkLst>
        </pc:spChg>
      </pc:sldChg>
      <pc:sldChg chg="addSp modSp">
        <pc:chgData name="Rachel Mustoe" userId="S::rmustoe@tgfs.org.uk::66c98ce2-e6ae-4298-81e1-098e41040183" providerId="AD" clId="Web-{825AA80C-5163-649B-F055-A910B340E254}" dt="2024-10-10T12:45:27.438" v="21" actId="14100"/>
        <pc:sldMkLst>
          <pc:docMk/>
          <pc:sldMk cId="1793967998" sldId="284"/>
        </pc:sldMkLst>
        <pc:picChg chg="add mod">
          <ac:chgData name="Rachel Mustoe" userId="S::rmustoe@tgfs.org.uk::66c98ce2-e6ae-4298-81e1-098e41040183" providerId="AD" clId="Web-{825AA80C-5163-649B-F055-A910B340E254}" dt="2024-10-10T12:45:27.438" v="21" actId="14100"/>
          <ac:picMkLst>
            <pc:docMk/>
            <pc:sldMk cId="1793967998" sldId="284"/>
            <ac:picMk id="3" creationId="{933E467E-65D2-8EAF-438B-7B8AA15EF5B7}"/>
          </ac:picMkLst>
        </pc:picChg>
      </pc:sldChg>
      <pc:sldChg chg="addSp modSp new">
        <pc:chgData name="Rachel Mustoe" userId="S::rmustoe@tgfs.org.uk::66c98ce2-e6ae-4298-81e1-098e41040183" providerId="AD" clId="Web-{825AA80C-5163-649B-F055-A910B340E254}" dt="2024-10-10T12:44:03.541" v="18" actId="20577"/>
        <pc:sldMkLst>
          <pc:docMk/>
          <pc:sldMk cId="2952327107" sldId="290"/>
        </pc:sldMkLst>
        <pc:spChg chg="add mod">
          <ac:chgData name="Rachel Mustoe" userId="S::rmustoe@tgfs.org.uk::66c98ce2-e6ae-4298-81e1-098e41040183" providerId="AD" clId="Web-{825AA80C-5163-649B-F055-A910B340E254}" dt="2024-10-10T12:44:03.541" v="18" actId="20577"/>
          <ac:spMkLst>
            <pc:docMk/>
            <pc:sldMk cId="2952327107" sldId="290"/>
            <ac:spMk id="3" creationId="{C2B7D162-4333-A42B-47D0-98A91D865006}"/>
          </ac:spMkLst>
        </pc:spChg>
        <pc:picChg chg="add mod">
          <ac:chgData name="Rachel Mustoe" userId="S::rmustoe@tgfs.org.uk::66c98ce2-e6ae-4298-81e1-098e41040183" providerId="AD" clId="Web-{825AA80C-5163-649B-F055-A910B340E254}" dt="2024-10-10T12:42:07.721" v="2" actId="14100"/>
          <ac:picMkLst>
            <pc:docMk/>
            <pc:sldMk cId="2952327107" sldId="290"/>
            <ac:picMk id="2" creationId="{30B2A7DD-48D1-476D-0932-F4B408C277E5}"/>
          </ac:picMkLst>
        </pc:picChg>
      </pc:sldChg>
    </pc:docChg>
  </pc:docChgLst>
  <pc:docChgLst>
    <pc:chgData name="Rachel Mustoe" userId="S::rmustoe@tgfs.org.uk::66c98ce2-e6ae-4298-81e1-098e41040183" providerId="AD" clId="Web-{FEEDDC1C-1DA7-C4A8-E02A-BA1C2CCC0467}"/>
    <pc:docChg chg="addSld delSld modSld">
      <pc:chgData name="Rachel Mustoe" userId="S::rmustoe@tgfs.org.uk::66c98ce2-e6ae-4298-81e1-098e41040183" providerId="AD" clId="Web-{FEEDDC1C-1DA7-C4A8-E02A-BA1C2CCC0467}" dt="2024-09-23T13:35:57.024" v="448"/>
      <pc:docMkLst>
        <pc:docMk/>
      </pc:docMkLst>
      <pc:sldChg chg="addAnim delAnim">
        <pc:chgData name="Rachel Mustoe" userId="S::rmustoe@tgfs.org.uk::66c98ce2-e6ae-4298-81e1-098e41040183" providerId="AD" clId="Web-{FEEDDC1C-1DA7-C4A8-E02A-BA1C2CCC0467}" dt="2024-09-23T13:35:57.024" v="448"/>
        <pc:sldMkLst>
          <pc:docMk/>
          <pc:sldMk cId="3023023152" sldId="256"/>
        </pc:sldMkLst>
      </pc:sldChg>
      <pc:sldChg chg="del">
        <pc:chgData name="Rachel Mustoe" userId="S::rmustoe@tgfs.org.uk::66c98ce2-e6ae-4298-81e1-098e41040183" providerId="AD" clId="Web-{FEEDDC1C-1DA7-C4A8-E02A-BA1C2CCC0467}" dt="2024-09-23T13:10:48.027" v="0"/>
        <pc:sldMkLst>
          <pc:docMk/>
          <pc:sldMk cId="139336195" sldId="277"/>
        </pc:sldMkLst>
      </pc:sldChg>
      <pc:sldChg chg="del">
        <pc:chgData name="Rachel Mustoe" userId="S::rmustoe@tgfs.org.uk::66c98ce2-e6ae-4298-81e1-098e41040183" providerId="AD" clId="Web-{FEEDDC1C-1DA7-C4A8-E02A-BA1C2CCC0467}" dt="2024-09-23T13:10:51.496" v="1"/>
        <pc:sldMkLst>
          <pc:docMk/>
          <pc:sldMk cId="1989947274" sldId="281"/>
        </pc:sldMkLst>
      </pc:sldChg>
      <pc:sldChg chg="addSp delSp modSp new mod setBg">
        <pc:chgData name="Rachel Mustoe" userId="S::rmustoe@tgfs.org.uk::66c98ce2-e6ae-4298-81e1-098e41040183" providerId="AD" clId="Web-{FEEDDC1C-1DA7-C4A8-E02A-BA1C2CCC0467}" dt="2024-09-23T13:17:29.429" v="100" actId="20577"/>
        <pc:sldMkLst>
          <pc:docMk/>
          <pc:sldMk cId="2015863769" sldId="286"/>
        </pc:sldMkLst>
        <pc:spChg chg="mod">
          <ac:chgData name="Rachel Mustoe" userId="S::rmustoe@tgfs.org.uk::66c98ce2-e6ae-4298-81e1-098e41040183" providerId="AD" clId="Web-{FEEDDC1C-1DA7-C4A8-E02A-BA1C2CCC0467}" dt="2024-09-23T13:14:51.628" v="17"/>
          <ac:spMkLst>
            <pc:docMk/>
            <pc:sldMk cId="2015863769" sldId="286"/>
            <ac:spMk id="2" creationId="{7B742133-8287-F142-DBDB-654D40A18F68}"/>
          </ac:spMkLst>
        </pc:spChg>
        <pc:spChg chg="add del mod">
          <ac:chgData name="Rachel Mustoe" userId="S::rmustoe@tgfs.org.uk::66c98ce2-e6ae-4298-81e1-098e41040183" providerId="AD" clId="Web-{FEEDDC1C-1DA7-C4A8-E02A-BA1C2CCC0467}" dt="2024-09-23T13:15:29.848" v="24"/>
          <ac:spMkLst>
            <pc:docMk/>
            <pc:sldMk cId="2015863769" sldId="286"/>
            <ac:spMk id="5" creationId="{D1E74F09-1BD3-C2FA-00C2-1B62FB266214}"/>
          </ac:spMkLst>
        </pc:spChg>
        <pc:spChg chg="add mod">
          <ac:chgData name="Rachel Mustoe" userId="S::rmustoe@tgfs.org.uk::66c98ce2-e6ae-4298-81e1-098e41040183" providerId="AD" clId="Web-{FEEDDC1C-1DA7-C4A8-E02A-BA1C2CCC0467}" dt="2024-09-23T13:17:29.429" v="100" actId="20577"/>
          <ac:spMkLst>
            <pc:docMk/>
            <pc:sldMk cId="2015863769" sldId="286"/>
            <ac:spMk id="6" creationId="{8236F09E-9283-ACE0-2B16-67FAD7EE396D}"/>
          </ac:spMkLst>
        </pc:spChg>
        <pc:spChg chg="add">
          <ac:chgData name="Rachel Mustoe" userId="S::rmustoe@tgfs.org.uk::66c98ce2-e6ae-4298-81e1-098e41040183" providerId="AD" clId="Web-{FEEDDC1C-1DA7-C4A8-E02A-BA1C2CCC0467}" dt="2024-09-23T13:14:51.628" v="17"/>
          <ac:spMkLst>
            <pc:docMk/>
            <pc:sldMk cId="2015863769" sldId="286"/>
            <ac:spMk id="67" creationId="{BE7A9F7E-BE19-424B-8184-999789F5767B}"/>
          </ac:spMkLst>
        </pc:spChg>
        <pc:grpChg chg="add">
          <ac:chgData name="Rachel Mustoe" userId="S::rmustoe@tgfs.org.uk::66c98ce2-e6ae-4298-81e1-098e41040183" providerId="AD" clId="Web-{FEEDDC1C-1DA7-C4A8-E02A-BA1C2CCC0467}" dt="2024-09-23T13:14:51.628" v="17"/>
          <ac:grpSpMkLst>
            <pc:docMk/>
            <pc:sldMk cId="2015863769" sldId="286"/>
            <ac:grpSpMk id="11" creationId="{FB9EE4F0-B261-4AB0-BEE3-AA9DD198FC44}"/>
          </ac:grpSpMkLst>
        </pc:grpChg>
        <pc:picChg chg="add mod ord">
          <ac:chgData name="Rachel Mustoe" userId="S::rmustoe@tgfs.org.uk::66c98ce2-e6ae-4298-81e1-098e41040183" providerId="AD" clId="Web-{FEEDDC1C-1DA7-C4A8-E02A-BA1C2CCC0467}" dt="2024-09-23T13:14:51.628" v="17"/>
          <ac:picMkLst>
            <pc:docMk/>
            <pc:sldMk cId="2015863769" sldId="286"/>
            <ac:picMk id="3" creationId="{72D71182-166A-A2F6-0D1F-54AD0DF06E2E}"/>
          </ac:picMkLst>
        </pc:picChg>
        <pc:picChg chg="add mod">
          <ac:chgData name="Rachel Mustoe" userId="S::rmustoe@tgfs.org.uk::66c98ce2-e6ae-4298-81e1-098e41040183" providerId="AD" clId="Web-{FEEDDC1C-1DA7-C4A8-E02A-BA1C2CCC0467}" dt="2024-09-23T13:14:51.628" v="17"/>
          <ac:picMkLst>
            <pc:docMk/>
            <pc:sldMk cId="2015863769" sldId="286"/>
            <ac:picMk id="4" creationId="{1EDD7D79-B91A-B551-F734-3AE38037926A}"/>
          </ac:picMkLst>
        </pc:picChg>
        <pc:picChg chg="add">
          <ac:chgData name="Rachel Mustoe" userId="S::rmustoe@tgfs.org.uk::66c98ce2-e6ae-4298-81e1-098e41040183" providerId="AD" clId="Web-{FEEDDC1C-1DA7-C4A8-E02A-BA1C2CCC0467}" dt="2024-09-23T13:14:51.628" v="17"/>
          <ac:picMkLst>
            <pc:docMk/>
            <pc:sldMk cId="2015863769" sldId="286"/>
            <ac:picMk id="9" creationId="{19AFBE53-1417-406B-8083-DBE0DA72F29D}"/>
          </ac:picMkLst>
        </pc:picChg>
      </pc:sldChg>
      <pc:sldChg chg="addSp modSp new">
        <pc:chgData name="Rachel Mustoe" userId="S::rmustoe@tgfs.org.uk::66c98ce2-e6ae-4298-81e1-098e41040183" providerId="AD" clId="Web-{FEEDDC1C-1DA7-C4A8-E02A-BA1C2CCC0467}" dt="2024-09-23T13:20:22.512" v="165" actId="20577"/>
        <pc:sldMkLst>
          <pc:docMk/>
          <pc:sldMk cId="3634432056" sldId="287"/>
        </pc:sldMkLst>
        <pc:spChg chg="mod">
          <ac:chgData name="Rachel Mustoe" userId="S::rmustoe@tgfs.org.uk::66c98ce2-e6ae-4298-81e1-098e41040183" providerId="AD" clId="Web-{FEEDDC1C-1DA7-C4A8-E02A-BA1C2CCC0467}" dt="2024-09-23T13:17:43.680" v="105" actId="20577"/>
          <ac:spMkLst>
            <pc:docMk/>
            <pc:sldMk cId="3634432056" sldId="287"/>
            <ac:spMk id="2" creationId="{4AF3ED63-81BE-C0BC-BA48-7A3F932E7EF2}"/>
          </ac:spMkLst>
        </pc:spChg>
        <pc:spChg chg="add mod">
          <ac:chgData name="Rachel Mustoe" userId="S::rmustoe@tgfs.org.uk::66c98ce2-e6ae-4298-81e1-098e41040183" providerId="AD" clId="Web-{FEEDDC1C-1DA7-C4A8-E02A-BA1C2CCC0467}" dt="2024-09-23T13:20:22.512" v="165" actId="20577"/>
          <ac:spMkLst>
            <pc:docMk/>
            <pc:sldMk cId="3634432056" sldId="287"/>
            <ac:spMk id="4" creationId="{C2010A1F-4388-4716-E7C2-C71F02F36C89}"/>
          </ac:spMkLst>
        </pc:spChg>
        <pc:picChg chg="add mod">
          <ac:chgData name="Rachel Mustoe" userId="S::rmustoe@tgfs.org.uk::66c98ce2-e6ae-4298-81e1-098e41040183" providerId="AD" clId="Web-{FEEDDC1C-1DA7-C4A8-E02A-BA1C2CCC0467}" dt="2024-09-23T13:18:09.509" v="108" actId="14100"/>
          <ac:picMkLst>
            <pc:docMk/>
            <pc:sldMk cId="3634432056" sldId="287"/>
            <ac:picMk id="3" creationId="{9D717A70-FE60-E884-91FC-6563D1C005C2}"/>
          </ac:picMkLst>
        </pc:picChg>
      </pc:sldChg>
      <pc:sldChg chg="addSp modSp new">
        <pc:chgData name="Rachel Mustoe" userId="S::rmustoe@tgfs.org.uk::66c98ce2-e6ae-4298-81e1-098e41040183" providerId="AD" clId="Web-{FEEDDC1C-1DA7-C4A8-E02A-BA1C2CCC0467}" dt="2024-09-23T13:34:18.584" v="446" actId="20577"/>
        <pc:sldMkLst>
          <pc:docMk/>
          <pc:sldMk cId="879203400" sldId="288"/>
        </pc:sldMkLst>
        <pc:spChg chg="add mod">
          <ac:chgData name="Rachel Mustoe" userId="S::rmustoe@tgfs.org.uk::66c98ce2-e6ae-4298-81e1-098e41040183" providerId="AD" clId="Web-{FEEDDC1C-1DA7-C4A8-E02A-BA1C2CCC0467}" dt="2024-09-23T13:24:48.255" v="254" actId="20577"/>
          <ac:spMkLst>
            <pc:docMk/>
            <pc:sldMk cId="879203400" sldId="288"/>
            <ac:spMk id="4" creationId="{048F039B-36BC-7E4F-933D-338D0D102EB1}"/>
          </ac:spMkLst>
        </pc:spChg>
        <pc:spChg chg="add mod">
          <ac:chgData name="Rachel Mustoe" userId="S::rmustoe@tgfs.org.uk::66c98ce2-e6ae-4298-81e1-098e41040183" providerId="AD" clId="Web-{FEEDDC1C-1DA7-C4A8-E02A-BA1C2CCC0467}" dt="2024-09-23T13:34:18.584" v="446" actId="20577"/>
          <ac:spMkLst>
            <pc:docMk/>
            <pc:sldMk cId="879203400" sldId="288"/>
            <ac:spMk id="5" creationId="{73A87345-2F44-8EAC-766C-6A25C80BF295}"/>
          </ac:spMkLst>
        </pc:spChg>
        <pc:spChg chg="add mod">
          <ac:chgData name="Rachel Mustoe" userId="S::rmustoe@tgfs.org.uk::66c98ce2-e6ae-4298-81e1-098e41040183" providerId="AD" clId="Web-{FEEDDC1C-1DA7-C4A8-E02A-BA1C2CCC0467}" dt="2024-09-23T13:34:16.240" v="445" actId="20577"/>
          <ac:spMkLst>
            <pc:docMk/>
            <pc:sldMk cId="879203400" sldId="288"/>
            <ac:spMk id="6" creationId="{AF5DE345-F23D-D7D1-2EB8-FBE5CDDD0218}"/>
          </ac:spMkLst>
        </pc:spChg>
        <pc:picChg chg="add mod">
          <ac:chgData name="Rachel Mustoe" userId="S::rmustoe@tgfs.org.uk::66c98ce2-e6ae-4298-81e1-098e41040183" providerId="AD" clId="Web-{FEEDDC1C-1DA7-C4A8-E02A-BA1C2CCC0467}" dt="2024-09-23T13:20:57.060" v="168" actId="1076"/>
          <ac:picMkLst>
            <pc:docMk/>
            <pc:sldMk cId="879203400" sldId="288"/>
            <ac:picMk id="2" creationId="{666F8B5E-3740-B2F2-4C49-844E40309CD1}"/>
          </ac:picMkLst>
        </pc:picChg>
        <pc:picChg chg="add mod">
          <ac:chgData name="Rachel Mustoe" userId="S::rmustoe@tgfs.org.uk::66c98ce2-e6ae-4298-81e1-098e41040183" providerId="AD" clId="Web-{FEEDDC1C-1DA7-C4A8-E02A-BA1C2CCC0467}" dt="2024-09-23T13:21:30.202" v="173" actId="1076"/>
          <ac:picMkLst>
            <pc:docMk/>
            <pc:sldMk cId="879203400" sldId="288"/>
            <ac:picMk id="3" creationId="{7EB43975-84BE-C493-2DBC-96582E532E0C}"/>
          </ac:picMkLst>
        </pc:picChg>
      </pc:sldChg>
      <pc:sldChg chg="addSp delSp modSp new">
        <pc:chgData name="Rachel Mustoe" userId="S::rmustoe@tgfs.org.uk::66c98ce2-e6ae-4298-81e1-098e41040183" providerId="AD" clId="Web-{FEEDDC1C-1DA7-C4A8-E02A-BA1C2CCC0467}" dt="2024-09-23T13:29:16.591" v="324" actId="1076"/>
        <pc:sldMkLst>
          <pc:docMk/>
          <pc:sldMk cId="1211029418" sldId="289"/>
        </pc:sldMkLst>
        <pc:spChg chg="add mod">
          <ac:chgData name="Rachel Mustoe" userId="S::rmustoe@tgfs.org.uk::66c98ce2-e6ae-4298-81e1-098e41040183" providerId="AD" clId="Web-{FEEDDC1C-1DA7-C4A8-E02A-BA1C2CCC0467}" dt="2024-09-23T13:29:11.841" v="323" actId="1076"/>
          <ac:spMkLst>
            <pc:docMk/>
            <pc:sldMk cId="1211029418" sldId="289"/>
            <ac:spMk id="2" creationId="{EE760F40-5D2E-6E96-A108-DA94A8409DA2}"/>
          </ac:spMkLst>
        </pc:spChg>
        <pc:spChg chg="add mod">
          <ac:chgData name="Rachel Mustoe" userId="S::rmustoe@tgfs.org.uk::66c98ce2-e6ae-4298-81e1-098e41040183" providerId="AD" clId="Web-{FEEDDC1C-1DA7-C4A8-E02A-BA1C2CCC0467}" dt="2024-09-23T13:29:16.591" v="324" actId="1076"/>
          <ac:spMkLst>
            <pc:docMk/>
            <pc:sldMk cId="1211029418" sldId="289"/>
            <ac:spMk id="4" creationId="{B342F755-1C55-521B-2B4D-B2791D182E19}"/>
          </ac:spMkLst>
        </pc:spChg>
        <pc:picChg chg="add del mod">
          <ac:chgData name="Rachel Mustoe" userId="S::rmustoe@tgfs.org.uk::66c98ce2-e6ae-4298-81e1-098e41040183" providerId="AD" clId="Web-{FEEDDC1C-1DA7-C4A8-E02A-BA1C2CCC0467}" dt="2024-09-23T13:28:39.262" v="318"/>
          <ac:picMkLst>
            <pc:docMk/>
            <pc:sldMk cId="1211029418" sldId="289"/>
            <ac:picMk id="3" creationId="{98EA037D-9008-3FEB-9DA9-71B2113C9A8E}"/>
          </ac:picMkLst>
        </pc:picChg>
      </pc:sldChg>
      <pc:sldChg chg="addSp modSp new">
        <pc:chgData name="Rachel Mustoe" userId="S::rmustoe@tgfs.org.uk::66c98ce2-e6ae-4298-81e1-098e41040183" providerId="AD" clId="Web-{FEEDDC1C-1DA7-C4A8-E02A-BA1C2CCC0467}" dt="2024-09-23T13:28:31.386" v="317" actId="20577"/>
        <pc:sldMkLst>
          <pc:docMk/>
          <pc:sldMk cId="1144717962" sldId="290"/>
        </pc:sldMkLst>
        <pc:spChg chg="add mod">
          <ac:chgData name="Rachel Mustoe" userId="S::rmustoe@tgfs.org.uk::66c98ce2-e6ae-4298-81e1-098e41040183" providerId="AD" clId="Web-{FEEDDC1C-1DA7-C4A8-E02A-BA1C2CCC0467}" dt="2024-09-23T13:28:31.386" v="317" actId="20577"/>
          <ac:spMkLst>
            <pc:docMk/>
            <pc:sldMk cId="1144717962" sldId="290"/>
            <ac:spMk id="2" creationId="{48EC6271-6AA6-41DA-8906-AF31EA6C7B29}"/>
          </ac:spMkLst>
        </pc:spChg>
      </pc:sldChg>
      <pc:sldChg chg="addSp modSp new">
        <pc:chgData name="Rachel Mustoe" userId="S::rmustoe@tgfs.org.uk::66c98ce2-e6ae-4298-81e1-098e41040183" providerId="AD" clId="Web-{FEEDDC1C-1DA7-C4A8-E02A-BA1C2CCC0467}" dt="2024-09-23T13:29:54.998" v="329" actId="20577"/>
        <pc:sldMkLst>
          <pc:docMk/>
          <pc:sldMk cId="1991868108" sldId="291"/>
        </pc:sldMkLst>
        <pc:spChg chg="add mod">
          <ac:chgData name="Rachel Mustoe" userId="S::rmustoe@tgfs.org.uk::66c98ce2-e6ae-4298-81e1-098e41040183" providerId="AD" clId="Web-{FEEDDC1C-1DA7-C4A8-E02A-BA1C2CCC0467}" dt="2024-09-23T13:29:54.998" v="329" actId="20577"/>
          <ac:spMkLst>
            <pc:docMk/>
            <pc:sldMk cId="1991868108" sldId="291"/>
            <ac:spMk id="2" creationId="{DEE9F375-8A9F-0A1E-77DE-D48668FAE174}"/>
          </ac:spMkLst>
        </pc:spChg>
      </pc:sldChg>
      <pc:sldChg chg="new del">
        <pc:chgData name="Rachel Mustoe" userId="S::rmustoe@tgfs.org.uk::66c98ce2-e6ae-4298-81e1-098e41040183" providerId="AD" clId="Web-{FEEDDC1C-1DA7-C4A8-E02A-BA1C2CCC0467}" dt="2024-09-23T13:33:08.988" v="387"/>
        <pc:sldMkLst>
          <pc:docMk/>
          <pc:sldMk cId="3216457596" sldId="292"/>
        </pc:sldMkLst>
      </pc:sldChg>
    </pc:docChg>
  </pc:docChgLst>
  <pc:docChgLst>
    <pc:chgData name="Rachel Mustoe" userId="S::rmustoe@tgfs.org.uk::66c98ce2-e6ae-4298-81e1-098e41040183" providerId="AD" clId="Web-{EF4561AB-84A2-DFC8-C259-9E45F8362595}"/>
    <pc:docChg chg="addSld modSld">
      <pc:chgData name="Rachel Mustoe" userId="S::rmustoe@tgfs.org.uk::66c98ce2-e6ae-4298-81e1-098e41040183" providerId="AD" clId="Web-{EF4561AB-84A2-DFC8-C259-9E45F8362595}" dt="2024-10-10T15:01:29.869" v="11"/>
      <pc:docMkLst>
        <pc:docMk/>
      </pc:docMkLst>
      <pc:sldChg chg="addAnim">
        <pc:chgData name="Rachel Mustoe" userId="S::rmustoe@tgfs.org.uk::66c98ce2-e6ae-4298-81e1-098e41040183" providerId="AD" clId="Web-{EF4561AB-84A2-DFC8-C259-9E45F8362595}" dt="2024-10-10T15:01:29.869" v="11"/>
        <pc:sldMkLst>
          <pc:docMk/>
          <pc:sldMk cId="1793967998" sldId="284"/>
        </pc:sldMkLst>
      </pc:sldChg>
      <pc:sldChg chg="addSp modSp">
        <pc:chgData name="Rachel Mustoe" userId="S::rmustoe@tgfs.org.uk::66c98ce2-e6ae-4298-81e1-098e41040183" providerId="AD" clId="Web-{EF4561AB-84A2-DFC8-C259-9E45F8362595}" dt="2024-10-10T14:49:21.427" v="3" actId="1076"/>
        <pc:sldMkLst>
          <pc:docMk/>
          <pc:sldMk cId="2120785962" sldId="285"/>
        </pc:sldMkLst>
        <pc:picChg chg="add mod">
          <ac:chgData name="Rachel Mustoe" userId="S::rmustoe@tgfs.org.uk::66c98ce2-e6ae-4298-81e1-098e41040183" providerId="AD" clId="Web-{EF4561AB-84A2-DFC8-C259-9E45F8362595}" dt="2024-10-10T14:48:54.911" v="1" actId="1076"/>
          <ac:picMkLst>
            <pc:docMk/>
            <pc:sldMk cId="2120785962" sldId="285"/>
            <ac:picMk id="5" creationId="{B9CF4632-4CB5-FF0D-A7C3-B65B7E325548}"/>
          </ac:picMkLst>
        </pc:picChg>
        <pc:picChg chg="add mod">
          <ac:chgData name="Rachel Mustoe" userId="S::rmustoe@tgfs.org.uk::66c98ce2-e6ae-4298-81e1-098e41040183" providerId="AD" clId="Web-{EF4561AB-84A2-DFC8-C259-9E45F8362595}" dt="2024-10-10T14:49:21.427" v="3" actId="1076"/>
          <ac:picMkLst>
            <pc:docMk/>
            <pc:sldMk cId="2120785962" sldId="285"/>
            <ac:picMk id="6" creationId="{48160447-9B5C-60A6-ED18-9939535746BE}"/>
          </ac:picMkLst>
        </pc:picChg>
      </pc:sldChg>
      <pc:sldChg chg="addSp modSp new">
        <pc:chgData name="Rachel Mustoe" userId="S::rmustoe@tgfs.org.uk::66c98ce2-e6ae-4298-81e1-098e41040183" providerId="AD" clId="Web-{EF4561AB-84A2-DFC8-C259-9E45F8362595}" dt="2024-10-10T14:51:51.634" v="10" actId="1076"/>
        <pc:sldMkLst>
          <pc:docMk/>
          <pc:sldMk cId="1755003764" sldId="291"/>
        </pc:sldMkLst>
        <pc:picChg chg="add mod">
          <ac:chgData name="Rachel Mustoe" userId="S::rmustoe@tgfs.org.uk::66c98ce2-e6ae-4298-81e1-098e41040183" providerId="AD" clId="Web-{EF4561AB-84A2-DFC8-C259-9E45F8362595}" dt="2024-10-10T14:51:18.337" v="6" actId="1076"/>
          <ac:picMkLst>
            <pc:docMk/>
            <pc:sldMk cId="1755003764" sldId="291"/>
            <ac:picMk id="2" creationId="{755FDE48-4483-33F8-BD4C-17D2E938C551}"/>
          </ac:picMkLst>
        </pc:picChg>
        <pc:picChg chg="add mod">
          <ac:chgData name="Rachel Mustoe" userId="S::rmustoe@tgfs.org.uk::66c98ce2-e6ae-4298-81e1-098e41040183" providerId="AD" clId="Web-{EF4561AB-84A2-DFC8-C259-9E45F8362595}" dt="2024-10-10T14:51:51.634" v="10" actId="1076"/>
          <ac:picMkLst>
            <pc:docMk/>
            <pc:sldMk cId="1755003764" sldId="291"/>
            <ac:picMk id="3" creationId="{45FDFE77-73D1-7157-434B-9D6119A5C2FD}"/>
          </ac:picMkLst>
        </pc:picChg>
      </pc:sldChg>
    </pc:docChg>
  </pc:docChgLst>
  <pc:docChgLst>
    <pc:chgData name="Rachel Mustoe" userId="S::rmustoe@tgfs.org.uk::66c98ce2-e6ae-4298-81e1-098e41040183" providerId="AD" clId="Web-{36DAB266-F438-773A-DC78-4D34BE0C698C}"/>
    <pc:docChg chg="addSld modSld">
      <pc:chgData name="Rachel Mustoe" userId="S::rmustoe@tgfs.org.uk::66c98ce2-e6ae-4298-81e1-098e41040183" providerId="AD" clId="Web-{36DAB266-F438-773A-DC78-4D34BE0C698C}" dt="2024-10-14T09:43:14.471" v="297" actId="20577"/>
      <pc:docMkLst>
        <pc:docMk/>
      </pc:docMkLst>
      <pc:sldChg chg="modAnim">
        <pc:chgData name="Rachel Mustoe" userId="S::rmustoe@tgfs.org.uk::66c98ce2-e6ae-4298-81e1-098e41040183" providerId="AD" clId="Web-{36DAB266-F438-773A-DC78-4D34BE0C698C}" dt="2024-10-14T09:34:53.489" v="1"/>
        <pc:sldMkLst>
          <pc:docMk/>
          <pc:sldMk cId="3023023152" sldId="256"/>
        </pc:sldMkLst>
      </pc:sldChg>
      <pc:sldChg chg="addSp modSp addAnim">
        <pc:chgData name="Rachel Mustoe" userId="S::rmustoe@tgfs.org.uk::66c98ce2-e6ae-4298-81e1-098e41040183" providerId="AD" clId="Web-{36DAB266-F438-773A-DC78-4D34BE0C698C}" dt="2024-10-14T09:36:17.663" v="60"/>
        <pc:sldMkLst>
          <pc:docMk/>
          <pc:sldMk cId="20933496" sldId="259"/>
        </pc:sldMkLst>
        <pc:spChg chg="add mod">
          <ac:chgData name="Rachel Mustoe" userId="S::rmustoe@tgfs.org.uk::66c98ce2-e6ae-4298-81e1-098e41040183" providerId="AD" clId="Web-{36DAB266-F438-773A-DC78-4D34BE0C698C}" dt="2024-10-14T09:36:00.944" v="59" actId="20577"/>
          <ac:spMkLst>
            <pc:docMk/>
            <pc:sldMk cId="20933496" sldId="259"/>
            <ac:spMk id="3" creationId="{0BD69CEB-22DF-594A-5CF6-5BA7D5621C22}"/>
          </ac:spMkLst>
        </pc:spChg>
      </pc:sldChg>
      <pc:sldChg chg="addSp modSp">
        <pc:chgData name="Rachel Mustoe" userId="S::rmustoe@tgfs.org.uk::66c98ce2-e6ae-4298-81e1-098e41040183" providerId="AD" clId="Web-{36DAB266-F438-773A-DC78-4D34BE0C698C}" dt="2024-10-14T09:43:14.471" v="297" actId="20577"/>
        <pc:sldMkLst>
          <pc:docMk/>
          <pc:sldMk cId="2015863769" sldId="286"/>
        </pc:sldMkLst>
        <pc:spChg chg="mod">
          <ac:chgData name="Rachel Mustoe" userId="S::rmustoe@tgfs.org.uk::66c98ce2-e6ae-4298-81e1-098e41040183" providerId="AD" clId="Web-{36DAB266-F438-773A-DC78-4D34BE0C698C}" dt="2024-10-14T09:42:06.313" v="278" actId="1076"/>
          <ac:spMkLst>
            <pc:docMk/>
            <pc:sldMk cId="2015863769" sldId="286"/>
            <ac:spMk id="2" creationId="{7B742133-8287-F142-DBDB-654D40A18F68}"/>
          </ac:spMkLst>
        </pc:spChg>
        <pc:spChg chg="add mod">
          <ac:chgData name="Rachel Mustoe" userId="S::rmustoe@tgfs.org.uk::66c98ce2-e6ae-4298-81e1-098e41040183" providerId="AD" clId="Web-{36DAB266-F438-773A-DC78-4D34BE0C698C}" dt="2024-10-14T09:42:58.158" v="295" actId="20577"/>
          <ac:spMkLst>
            <pc:docMk/>
            <pc:sldMk cId="2015863769" sldId="286"/>
            <ac:spMk id="5" creationId="{CA8F283E-3EB1-F8F7-A808-186504FD4D9C}"/>
          </ac:spMkLst>
        </pc:spChg>
        <pc:spChg chg="mod">
          <ac:chgData name="Rachel Mustoe" userId="S::rmustoe@tgfs.org.uk::66c98ce2-e6ae-4298-81e1-098e41040183" providerId="AD" clId="Web-{36DAB266-F438-773A-DC78-4D34BE0C698C}" dt="2024-10-14T09:43:14.471" v="297" actId="20577"/>
          <ac:spMkLst>
            <pc:docMk/>
            <pc:sldMk cId="2015863769" sldId="286"/>
            <ac:spMk id="6" creationId="{8236F09E-9283-ACE0-2B16-67FAD7EE396D}"/>
          </ac:spMkLst>
        </pc:spChg>
      </pc:sldChg>
      <pc:sldChg chg="addSp modSp new">
        <pc:chgData name="Rachel Mustoe" userId="S::rmustoe@tgfs.org.uk::66c98ce2-e6ae-4298-81e1-098e41040183" providerId="AD" clId="Web-{36DAB266-F438-773A-DC78-4D34BE0C698C}" dt="2024-10-14T09:39:52.028" v="277" actId="20577"/>
        <pc:sldMkLst>
          <pc:docMk/>
          <pc:sldMk cId="1012538719" sldId="293"/>
        </pc:sldMkLst>
        <pc:spChg chg="add mod">
          <ac:chgData name="Rachel Mustoe" userId="S::rmustoe@tgfs.org.uk::66c98ce2-e6ae-4298-81e1-098e41040183" providerId="AD" clId="Web-{36DAB266-F438-773A-DC78-4D34BE0C698C}" dt="2024-10-14T09:39:52.028" v="277" actId="20577"/>
          <ac:spMkLst>
            <pc:docMk/>
            <pc:sldMk cId="1012538719" sldId="293"/>
            <ac:spMk id="2" creationId="{65957713-0F76-C82B-D085-2D73DD5181C7}"/>
          </ac:spMkLst>
        </pc:spChg>
      </pc:sldChg>
    </pc:docChg>
  </pc:docChgLst>
  <pc:docChgLst>
    <pc:chgData name="Rachel Mustoe" userId="S::rmustoe@tgfs.org.uk::66c98ce2-e6ae-4298-81e1-098e41040183" providerId="AD" clId="Web-{AFA433CE-19BA-E4F8-A239-F68DE1D79DAF}"/>
    <pc:docChg chg="modSld">
      <pc:chgData name="Rachel Mustoe" userId="S::rmustoe@tgfs.org.uk::66c98ce2-e6ae-4298-81e1-098e41040183" providerId="AD" clId="Web-{AFA433CE-19BA-E4F8-A239-F68DE1D79DAF}" dt="2024-10-16T06:47:09.184" v="14" actId="20577"/>
      <pc:docMkLst>
        <pc:docMk/>
      </pc:docMkLst>
      <pc:sldChg chg="modSp">
        <pc:chgData name="Rachel Mustoe" userId="S::rmustoe@tgfs.org.uk::66c98ce2-e6ae-4298-81e1-098e41040183" providerId="AD" clId="Web-{AFA433CE-19BA-E4F8-A239-F68DE1D79DAF}" dt="2024-10-16T06:47:09.184" v="14" actId="20577"/>
        <pc:sldMkLst>
          <pc:docMk/>
          <pc:sldMk cId="1211029418" sldId="289"/>
        </pc:sldMkLst>
        <pc:spChg chg="mod">
          <ac:chgData name="Rachel Mustoe" userId="S::rmustoe@tgfs.org.uk::66c98ce2-e6ae-4298-81e1-098e41040183" providerId="AD" clId="Web-{AFA433CE-19BA-E4F8-A239-F68DE1D79DAF}" dt="2024-10-16T06:47:09.184" v="14" actId="20577"/>
          <ac:spMkLst>
            <pc:docMk/>
            <pc:sldMk cId="1211029418" sldId="289"/>
            <ac:spMk id="2" creationId="{EE760F40-5D2E-6E96-A108-DA94A8409DA2}"/>
          </ac:spMkLst>
        </pc:spChg>
      </pc:sldChg>
    </pc:docChg>
  </pc:docChgLst>
  <pc:docChgLst>
    <pc:chgData name="Rachel Mustoe" userId="S::rmustoe@tgfs.org.uk::66c98ce2-e6ae-4298-81e1-098e41040183" providerId="AD" clId="Web-{48176C47-008D-47DD-44F7-A174E7F27767}"/>
    <pc:docChg chg="modSld">
      <pc:chgData name="Rachel Mustoe" userId="S::rmustoe@tgfs.org.uk::66c98ce2-e6ae-4298-81e1-098e41040183" providerId="AD" clId="Web-{48176C47-008D-47DD-44F7-A174E7F27767}" dt="2024-09-23T13:57:46.320" v="25"/>
      <pc:docMkLst>
        <pc:docMk/>
      </pc:docMkLst>
      <pc:sldChg chg="addAnim">
        <pc:chgData name="Rachel Mustoe" userId="S::rmustoe@tgfs.org.uk::66c98ce2-e6ae-4298-81e1-098e41040183" providerId="AD" clId="Web-{48176C47-008D-47DD-44F7-A174E7F27767}" dt="2024-09-23T13:57:46.320" v="25"/>
        <pc:sldMkLst>
          <pc:docMk/>
          <pc:sldMk cId="3023023152" sldId="256"/>
        </pc:sldMkLst>
      </pc:sldChg>
      <pc:sldChg chg="modSp addAnim">
        <pc:chgData name="Rachel Mustoe" userId="S::rmustoe@tgfs.org.uk::66c98ce2-e6ae-4298-81e1-098e41040183" providerId="AD" clId="Web-{48176C47-008D-47DD-44F7-A174E7F27767}" dt="2024-09-23T13:53:59.874" v="6"/>
        <pc:sldMkLst>
          <pc:docMk/>
          <pc:sldMk cId="683008930" sldId="267"/>
        </pc:sldMkLst>
        <pc:spChg chg="mod">
          <ac:chgData name="Rachel Mustoe" userId="S::rmustoe@tgfs.org.uk::66c98ce2-e6ae-4298-81e1-098e41040183" providerId="AD" clId="Web-{48176C47-008D-47DD-44F7-A174E7F27767}" dt="2024-09-23T13:53:09.966" v="1" actId="20577"/>
          <ac:spMkLst>
            <pc:docMk/>
            <pc:sldMk cId="683008930" sldId="267"/>
            <ac:spMk id="6" creationId="{52739914-1119-C74C-9CFD-C98DA9609B05}"/>
          </ac:spMkLst>
        </pc:spChg>
      </pc:sldChg>
      <pc:sldChg chg="addAnim">
        <pc:chgData name="Rachel Mustoe" userId="S::rmustoe@tgfs.org.uk::66c98ce2-e6ae-4298-81e1-098e41040183" providerId="AD" clId="Web-{48176C47-008D-47DD-44F7-A174E7F27767}" dt="2024-09-23T13:56:01.816" v="21"/>
        <pc:sldMkLst>
          <pc:docMk/>
          <pc:sldMk cId="1402195548" sldId="268"/>
        </pc:sldMkLst>
      </pc:sldChg>
      <pc:sldChg chg="addAnim">
        <pc:chgData name="Rachel Mustoe" userId="S::rmustoe@tgfs.org.uk::66c98ce2-e6ae-4298-81e1-098e41040183" providerId="AD" clId="Web-{48176C47-008D-47DD-44F7-A174E7F27767}" dt="2024-09-23T13:56:12.004" v="22"/>
        <pc:sldMkLst>
          <pc:docMk/>
          <pc:sldMk cId="1916988177" sldId="269"/>
        </pc:sldMkLst>
      </pc:sldChg>
      <pc:sldChg chg="addAnim">
        <pc:chgData name="Rachel Mustoe" userId="S::rmustoe@tgfs.org.uk::66c98ce2-e6ae-4298-81e1-098e41040183" providerId="AD" clId="Web-{48176C47-008D-47DD-44F7-A174E7F27767}" dt="2024-09-23T13:54:25.719" v="11"/>
        <pc:sldMkLst>
          <pc:docMk/>
          <pc:sldMk cId="3994089894" sldId="282"/>
        </pc:sldMkLst>
      </pc:sldChg>
      <pc:sldChg chg="addAnim">
        <pc:chgData name="Rachel Mustoe" userId="S::rmustoe@tgfs.org.uk::66c98ce2-e6ae-4298-81e1-098e41040183" providerId="AD" clId="Web-{48176C47-008D-47DD-44F7-A174E7F27767}" dt="2024-09-23T13:54:57.548" v="17"/>
        <pc:sldMkLst>
          <pc:docMk/>
          <pc:sldMk cId="27505486" sldId="283"/>
        </pc:sldMkLst>
      </pc:sldChg>
      <pc:sldChg chg="addAnim">
        <pc:chgData name="Rachel Mustoe" userId="S::rmustoe@tgfs.org.uk::66c98ce2-e6ae-4298-81e1-098e41040183" providerId="AD" clId="Web-{48176C47-008D-47DD-44F7-A174E7F27767}" dt="2024-09-23T13:55:12.424" v="18"/>
        <pc:sldMkLst>
          <pc:docMk/>
          <pc:sldMk cId="1793967998" sldId="284"/>
        </pc:sldMkLst>
      </pc:sldChg>
    </pc:docChg>
  </pc:docChgLst>
  <pc:docChgLst>
    <pc:chgData name="Rachel Mustoe" userId="S::rmustoe@tgfs.org.uk::66c98ce2-e6ae-4298-81e1-098e41040183" providerId="AD" clId="Web-{63312408-3AB3-1584-5DD7-8DDEAC25DF1C}"/>
    <pc:docChg chg="addSld modSld">
      <pc:chgData name="Rachel Mustoe" userId="S::rmustoe@tgfs.org.uk::66c98ce2-e6ae-4298-81e1-098e41040183" providerId="AD" clId="Web-{63312408-3AB3-1584-5DD7-8DDEAC25DF1C}" dt="2024-09-10T13:25:46.465" v="152" actId="1076"/>
      <pc:docMkLst>
        <pc:docMk/>
      </pc:docMkLst>
      <pc:sldChg chg="addSp delSp modSp addAnim delAnim">
        <pc:chgData name="Rachel Mustoe" userId="S::rmustoe@tgfs.org.uk::66c98ce2-e6ae-4298-81e1-098e41040183" providerId="AD" clId="Web-{63312408-3AB3-1584-5DD7-8DDEAC25DF1C}" dt="2024-09-10T13:18:51.720" v="143"/>
        <pc:sldMkLst>
          <pc:docMk/>
          <pc:sldMk cId="3023023152" sldId="256"/>
        </pc:sldMkLst>
        <pc:spChg chg="mod">
          <ac:chgData name="Rachel Mustoe" userId="S::rmustoe@tgfs.org.uk::66c98ce2-e6ae-4298-81e1-098e41040183" providerId="AD" clId="Web-{63312408-3AB3-1584-5DD7-8DDEAC25DF1C}" dt="2024-09-10T13:16:09.841" v="141" actId="1076"/>
          <ac:spMkLst>
            <pc:docMk/>
            <pc:sldMk cId="3023023152" sldId="256"/>
            <ac:spMk id="2" creationId="{00000000-0000-0000-0000-000000000000}"/>
          </ac:spMkLst>
        </pc:spChg>
        <pc:spChg chg="mod">
          <ac:chgData name="Rachel Mustoe" userId="S::rmustoe@tgfs.org.uk::66c98ce2-e6ae-4298-81e1-098e41040183" providerId="AD" clId="Web-{63312408-3AB3-1584-5DD7-8DDEAC25DF1C}" dt="2024-09-10T13:16:14.279" v="142" actId="1076"/>
          <ac:spMkLst>
            <pc:docMk/>
            <pc:sldMk cId="3023023152" sldId="256"/>
            <ac:spMk id="3" creationId="{00000000-0000-0000-0000-000000000000}"/>
          </ac:spMkLst>
        </pc:spChg>
        <pc:picChg chg="del">
          <ac:chgData name="Rachel Mustoe" userId="S::rmustoe@tgfs.org.uk::66c98ce2-e6ae-4298-81e1-098e41040183" providerId="AD" clId="Web-{63312408-3AB3-1584-5DD7-8DDEAC25DF1C}" dt="2024-09-10T13:10:52.740" v="131"/>
          <ac:picMkLst>
            <pc:docMk/>
            <pc:sldMk cId="3023023152" sldId="256"/>
            <ac:picMk id="4" creationId="{00000000-0000-0000-0000-000000000000}"/>
          </ac:picMkLst>
        </pc:picChg>
        <pc:picChg chg="add mod">
          <ac:chgData name="Rachel Mustoe" userId="S::rmustoe@tgfs.org.uk::66c98ce2-e6ae-4298-81e1-098e41040183" providerId="AD" clId="Web-{63312408-3AB3-1584-5DD7-8DDEAC25DF1C}" dt="2024-09-10T13:12:04.523" v="134" actId="1076"/>
          <ac:picMkLst>
            <pc:docMk/>
            <pc:sldMk cId="3023023152" sldId="256"/>
            <ac:picMk id="5" creationId="{7015735A-DE54-51C0-F841-E2E8A29F3938}"/>
          </ac:picMkLst>
        </pc:picChg>
        <pc:picChg chg="add mod">
          <ac:chgData name="Rachel Mustoe" userId="S::rmustoe@tgfs.org.uk::66c98ce2-e6ae-4298-81e1-098e41040183" providerId="AD" clId="Web-{63312408-3AB3-1584-5DD7-8DDEAC25DF1C}" dt="2024-09-10T13:15:36.575" v="137" actId="1076"/>
          <ac:picMkLst>
            <pc:docMk/>
            <pc:sldMk cId="3023023152" sldId="256"/>
            <ac:picMk id="6" creationId="{2B5597BD-1231-13CF-15F2-803264378FB6}"/>
          </ac:picMkLst>
        </pc:picChg>
        <pc:picChg chg="add mod">
          <ac:chgData name="Rachel Mustoe" userId="S::rmustoe@tgfs.org.uk::66c98ce2-e6ae-4298-81e1-098e41040183" providerId="AD" clId="Web-{63312408-3AB3-1584-5DD7-8DDEAC25DF1C}" dt="2024-09-10T13:16:04.123" v="140" actId="1076"/>
          <ac:picMkLst>
            <pc:docMk/>
            <pc:sldMk cId="3023023152" sldId="256"/>
            <ac:picMk id="7" creationId="{E7B56E7A-90D5-6393-DCE1-9C9D5CA491F7}"/>
          </ac:picMkLst>
        </pc:picChg>
      </pc:sldChg>
      <pc:sldChg chg="addSp delSp modSp">
        <pc:chgData name="Rachel Mustoe" userId="S::rmustoe@tgfs.org.uk::66c98ce2-e6ae-4298-81e1-098e41040183" providerId="AD" clId="Web-{63312408-3AB3-1584-5DD7-8DDEAC25DF1C}" dt="2024-09-10T13:09:10.003" v="115" actId="20577"/>
        <pc:sldMkLst>
          <pc:docMk/>
          <pc:sldMk cId="1402195548" sldId="268"/>
        </pc:sldMkLst>
        <pc:spChg chg="add mod">
          <ac:chgData name="Rachel Mustoe" userId="S::rmustoe@tgfs.org.uk::66c98ce2-e6ae-4298-81e1-098e41040183" providerId="AD" clId="Web-{63312408-3AB3-1584-5DD7-8DDEAC25DF1C}" dt="2024-09-10T13:09:10.003" v="115" actId="20577"/>
          <ac:spMkLst>
            <pc:docMk/>
            <pc:sldMk cId="1402195548" sldId="268"/>
            <ac:spMk id="5" creationId="{AE1FF107-76E9-5BBA-6EF4-D9847944C7FD}"/>
          </ac:spMkLst>
        </pc:spChg>
        <pc:picChg chg="del">
          <ac:chgData name="Rachel Mustoe" userId="S::rmustoe@tgfs.org.uk::66c98ce2-e6ae-4298-81e1-098e41040183" providerId="AD" clId="Web-{63312408-3AB3-1584-5DD7-8DDEAC25DF1C}" dt="2024-09-10T13:07:45.345" v="97"/>
          <ac:picMkLst>
            <pc:docMk/>
            <pc:sldMk cId="1402195548" sldId="268"/>
            <ac:picMk id="2" creationId="{00000000-0000-0000-0000-000000000000}"/>
          </ac:picMkLst>
        </pc:picChg>
        <pc:picChg chg="add mod">
          <ac:chgData name="Rachel Mustoe" userId="S::rmustoe@tgfs.org.uk::66c98ce2-e6ae-4298-81e1-098e41040183" providerId="AD" clId="Web-{63312408-3AB3-1584-5DD7-8DDEAC25DF1C}" dt="2024-09-10T13:08:14.236" v="100" actId="14100"/>
          <ac:picMkLst>
            <pc:docMk/>
            <pc:sldMk cId="1402195548" sldId="268"/>
            <ac:picMk id="3" creationId="{9855596A-6C9D-CA13-3639-3386DB6136BA}"/>
          </ac:picMkLst>
        </pc:picChg>
        <pc:picChg chg="add mod">
          <ac:chgData name="Rachel Mustoe" userId="S::rmustoe@tgfs.org.uk::66c98ce2-e6ae-4298-81e1-098e41040183" providerId="AD" clId="Web-{63312408-3AB3-1584-5DD7-8DDEAC25DF1C}" dt="2024-09-10T13:08:44.799" v="103" actId="14100"/>
          <ac:picMkLst>
            <pc:docMk/>
            <pc:sldMk cId="1402195548" sldId="268"/>
            <ac:picMk id="4" creationId="{4BFC5E18-0506-302E-5BD9-3D1C5DB191BE}"/>
          </ac:picMkLst>
        </pc:picChg>
      </pc:sldChg>
      <pc:sldChg chg="addSp delSp modSp">
        <pc:chgData name="Rachel Mustoe" userId="S::rmustoe@tgfs.org.uk::66c98ce2-e6ae-4298-81e1-098e41040183" providerId="AD" clId="Web-{63312408-3AB3-1584-5DD7-8DDEAC25DF1C}" dt="2024-09-10T13:10:27.958" v="130" actId="14100"/>
        <pc:sldMkLst>
          <pc:docMk/>
          <pc:sldMk cId="1916988177" sldId="269"/>
        </pc:sldMkLst>
        <pc:spChg chg="del mod">
          <ac:chgData name="Rachel Mustoe" userId="S::rmustoe@tgfs.org.uk::66c98ce2-e6ae-4298-81e1-098e41040183" providerId="AD" clId="Web-{63312408-3AB3-1584-5DD7-8DDEAC25DF1C}" dt="2024-09-10T13:09:37.832" v="127"/>
          <ac:spMkLst>
            <pc:docMk/>
            <pc:sldMk cId="1916988177" sldId="269"/>
            <ac:spMk id="3" creationId="{00000000-0000-0000-0000-000000000000}"/>
          </ac:spMkLst>
        </pc:spChg>
        <pc:spChg chg="del mod">
          <ac:chgData name="Rachel Mustoe" userId="S::rmustoe@tgfs.org.uk::66c98ce2-e6ae-4298-81e1-098e41040183" providerId="AD" clId="Web-{63312408-3AB3-1584-5DD7-8DDEAC25DF1C}" dt="2024-09-10T13:09:25.269" v="120"/>
          <ac:spMkLst>
            <pc:docMk/>
            <pc:sldMk cId="1916988177" sldId="269"/>
            <ac:spMk id="4" creationId="{00000000-0000-0000-0000-000000000000}"/>
          </ac:spMkLst>
        </pc:spChg>
        <pc:picChg chg="add mod">
          <ac:chgData name="Rachel Mustoe" userId="S::rmustoe@tgfs.org.uk::66c98ce2-e6ae-4298-81e1-098e41040183" providerId="AD" clId="Web-{63312408-3AB3-1584-5DD7-8DDEAC25DF1C}" dt="2024-09-10T13:10:27.958" v="130" actId="14100"/>
          <ac:picMkLst>
            <pc:docMk/>
            <pc:sldMk cId="1916988177" sldId="269"/>
            <ac:picMk id="2" creationId="{5BC6590E-7243-FAA7-6E1C-50FAC11CDC64}"/>
          </ac:picMkLst>
        </pc:picChg>
      </pc:sldChg>
      <pc:sldChg chg="addSp modSp new">
        <pc:chgData name="Rachel Mustoe" userId="S::rmustoe@tgfs.org.uk::66c98ce2-e6ae-4298-81e1-098e41040183" providerId="AD" clId="Web-{63312408-3AB3-1584-5DD7-8DDEAC25DF1C}" dt="2024-09-10T13:07:33.594" v="96" actId="20577"/>
        <pc:sldMkLst>
          <pc:docMk/>
          <pc:sldMk cId="1793967998" sldId="284"/>
        </pc:sldMkLst>
        <pc:spChg chg="add mod">
          <ac:chgData name="Rachel Mustoe" userId="S::rmustoe@tgfs.org.uk::66c98ce2-e6ae-4298-81e1-098e41040183" providerId="AD" clId="Web-{63312408-3AB3-1584-5DD7-8DDEAC25DF1C}" dt="2024-09-10T13:07:33.594" v="96" actId="20577"/>
          <ac:spMkLst>
            <pc:docMk/>
            <pc:sldMk cId="1793967998" sldId="284"/>
            <ac:spMk id="2" creationId="{21EE1FFC-DA81-21B1-24AF-55272E6FEEB0}"/>
          </ac:spMkLst>
        </pc:spChg>
      </pc:sldChg>
      <pc:sldChg chg="addSp modSp new">
        <pc:chgData name="Rachel Mustoe" userId="S::rmustoe@tgfs.org.uk::66c98ce2-e6ae-4298-81e1-098e41040183" providerId="AD" clId="Web-{63312408-3AB3-1584-5DD7-8DDEAC25DF1C}" dt="2024-09-10T13:25:46.465" v="152" actId="1076"/>
        <pc:sldMkLst>
          <pc:docMk/>
          <pc:sldMk cId="2120785962" sldId="285"/>
        </pc:sldMkLst>
        <pc:picChg chg="add mod">
          <ac:chgData name="Rachel Mustoe" userId="S::rmustoe@tgfs.org.uk::66c98ce2-e6ae-4298-81e1-098e41040183" providerId="AD" clId="Web-{63312408-3AB3-1584-5DD7-8DDEAC25DF1C}" dt="2024-09-10T13:23:32.681" v="148" actId="1076"/>
          <ac:picMkLst>
            <pc:docMk/>
            <pc:sldMk cId="2120785962" sldId="285"/>
            <ac:picMk id="2" creationId="{6565F24D-1E81-0F8F-E207-94910713BF02}"/>
          </ac:picMkLst>
        </pc:picChg>
        <pc:picChg chg="add mod">
          <ac:chgData name="Rachel Mustoe" userId="S::rmustoe@tgfs.org.uk::66c98ce2-e6ae-4298-81e1-098e41040183" providerId="AD" clId="Web-{63312408-3AB3-1584-5DD7-8DDEAC25DF1C}" dt="2024-09-10T13:24:59.417" v="150" actId="1076"/>
          <ac:picMkLst>
            <pc:docMk/>
            <pc:sldMk cId="2120785962" sldId="285"/>
            <ac:picMk id="3" creationId="{8448D20F-E13C-5FB3-8FF2-5AD3F1BBB422}"/>
          </ac:picMkLst>
        </pc:picChg>
        <pc:picChg chg="add mod">
          <ac:chgData name="Rachel Mustoe" userId="S::rmustoe@tgfs.org.uk::66c98ce2-e6ae-4298-81e1-098e41040183" providerId="AD" clId="Web-{63312408-3AB3-1584-5DD7-8DDEAC25DF1C}" dt="2024-09-10T13:25:46.465" v="152" actId="1076"/>
          <ac:picMkLst>
            <pc:docMk/>
            <pc:sldMk cId="2120785962" sldId="285"/>
            <ac:picMk id="4" creationId="{423040E5-B9D2-7871-CD2A-DDA737CC9F45}"/>
          </ac:picMkLst>
        </pc:picChg>
      </pc:sldChg>
    </pc:docChg>
  </pc:docChgLst>
  <pc:docChgLst>
    <pc:chgData name="Rachel Mustoe" userId="S::rmustoe@tgfs.org.uk::66c98ce2-e6ae-4298-81e1-098e41040183" providerId="AD" clId="Web-{9BBCBB2E-E4EA-E846-3EB9-BF9A687A2C36}"/>
    <pc:docChg chg="delSld modSld sldOrd">
      <pc:chgData name="Rachel Mustoe" userId="S::rmustoe@tgfs.org.uk::66c98ce2-e6ae-4298-81e1-098e41040183" providerId="AD" clId="Web-{9BBCBB2E-E4EA-E846-3EB9-BF9A687A2C36}" dt="2024-10-10T07:26:22.427" v="50" actId="20577"/>
      <pc:docMkLst>
        <pc:docMk/>
      </pc:docMkLst>
      <pc:sldChg chg="ord">
        <pc:chgData name="Rachel Mustoe" userId="S::rmustoe@tgfs.org.uk::66c98ce2-e6ae-4298-81e1-098e41040183" providerId="AD" clId="Web-{9BBCBB2E-E4EA-E846-3EB9-BF9A687A2C36}" dt="2024-10-10T07:23:16.779" v="0"/>
        <pc:sldMkLst>
          <pc:docMk/>
          <pc:sldMk cId="3569708783" sldId="261"/>
        </pc:sldMkLst>
      </pc:sldChg>
      <pc:sldChg chg="del ord">
        <pc:chgData name="Rachel Mustoe" userId="S::rmustoe@tgfs.org.uk::66c98ce2-e6ae-4298-81e1-098e41040183" providerId="AD" clId="Web-{9BBCBB2E-E4EA-E846-3EB9-BF9A687A2C36}" dt="2024-10-10T07:24:21.547" v="2"/>
        <pc:sldMkLst>
          <pc:docMk/>
          <pc:sldMk cId="982157086" sldId="274"/>
        </pc:sldMkLst>
      </pc:sldChg>
      <pc:sldChg chg="del">
        <pc:chgData name="Rachel Mustoe" userId="S::rmustoe@tgfs.org.uk::66c98ce2-e6ae-4298-81e1-098e41040183" providerId="AD" clId="Web-{9BBCBB2E-E4EA-E846-3EB9-BF9A687A2C36}" dt="2024-10-10T07:24:23.423" v="3"/>
        <pc:sldMkLst>
          <pc:docMk/>
          <pc:sldMk cId="3996314263" sldId="275"/>
        </pc:sldMkLst>
      </pc:sldChg>
      <pc:sldChg chg="del">
        <pc:chgData name="Rachel Mustoe" userId="S::rmustoe@tgfs.org.uk::66c98ce2-e6ae-4298-81e1-098e41040183" providerId="AD" clId="Web-{9BBCBB2E-E4EA-E846-3EB9-BF9A687A2C36}" dt="2024-10-10T07:24:24.923" v="4"/>
        <pc:sldMkLst>
          <pc:docMk/>
          <pc:sldMk cId="1867819192" sldId="276"/>
        </pc:sldMkLst>
      </pc:sldChg>
      <pc:sldChg chg="addSp delSp modSp">
        <pc:chgData name="Rachel Mustoe" userId="S::rmustoe@tgfs.org.uk::66c98ce2-e6ae-4298-81e1-098e41040183" providerId="AD" clId="Web-{9BBCBB2E-E4EA-E846-3EB9-BF9A687A2C36}" dt="2024-10-10T07:26:22.427" v="50" actId="20577"/>
        <pc:sldMkLst>
          <pc:docMk/>
          <pc:sldMk cId="1211029418" sldId="289"/>
        </pc:sldMkLst>
        <pc:spChg chg="add mod">
          <ac:chgData name="Rachel Mustoe" userId="S::rmustoe@tgfs.org.uk::66c98ce2-e6ae-4298-81e1-098e41040183" providerId="AD" clId="Web-{9BBCBB2E-E4EA-E846-3EB9-BF9A687A2C36}" dt="2024-10-10T07:26:22.427" v="50" actId="20577"/>
          <ac:spMkLst>
            <pc:docMk/>
            <pc:sldMk cId="1211029418" sldId="289"/>
            <ac:spMk id="3" creationId="{181CF213-EE65-AB94-CB67-3C05061C1F94}"/>
          </ac:spMkLst>
        </pc:spChg>
        <pc:spChg chg="del mod">
          <ac:chgData name="Rachel Mustoe" userId="S::rmustoe@tgfs.org.uk::66c98ce2-e6ae-4298-81e1-098e41040183" providerId="AD" clId="Web-{9BBCBB2E-E4EA-E846-3EB9-BF9A687A2C36}" dt="2024-10-10T07:25:26.191" v="7"/>
          <ac:spMkLst>
            <pc:docMk/>
            <pc:sldMk cId="1211029418" sldId="289"/>
            <ac:spMk id="4" creationId="{B342F755-1C55-521B-2B4D-B2791D182E19}"/>
          </ac:spMkLst>
        </pc:spChg>
      </pc:sldChg>
      <pc:sldChg chg="del">
        <pc:chgData name="Rachel Mustoe" userId="S::rmustoe@tgfs.org.uk::66c98ce2-e6ae-4298-81e1-098e41040183" providerId="AD" clId="Web-{9BBCBB2E-E4EA-E846-3EB9-BF9A687A2C36}" dt="2024-10-10T07:25:32.128" v="8"/>
        <pc:sldMkLst>
          <pc:docMk/>
          <pc:sldMk cId="1144717962" sldId="290"/>
        </pc:sldMkLst>
      </pc:sldChg>
      <pc:sldChg chg="del">
        <pc:chgData name="Rachel Mustoe" userId="S::rmustoe@tgfs.org.uk::66c98ce2-e6ae-4298-81e1-098e41040183" providerId="AD" clId="Web-{9BBCBB2E-E4EA-E846-3EB9-BF9A687A2C36}" dt="2024-10-10T07:25:34.691" v="9"/>
        <pc:sldMkLst>
          <pc:docMk/>
          <pc:sldMk cId="1991868108" sldId="29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1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3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7555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06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4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56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7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5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5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5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1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7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7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6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0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634" y="477369"/>
            <a:ext cx="9362702" cy="1646302"/>
          </a:xfrm>
        </p:spPr>
        <p:txBody>
          <a:bodyPr/>
          <a:lstStyle/>
          <a:p>
            <a:r>
              <a:rPr lang="en-GB"/>
              <a:t>Maths at Tylers Green First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925" y="2663762"/>
            <a:ext cx="7766936" cy="1096899"/>
          </a:xfrm>
        </p:spPr>
        <p:txBody>
          <a:bodyPr>
            <a:normAutofit fontScale="77500" lnSpcReduction="20000"/>
          </a:bodyPr>
          <a:lstStyle/>
          <a:p>
            <a:r>
              <a:rPr lang="en-GB" sz="4000"/>
              <a:t>“It’s different from when I did it at school!”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5735A-DE54-51C0-F841-E2E8A29F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047" y="634670"/>
            <a:ext cx="1926207" cy="2224358"/>
          </a:xfrm>
          <a:prstGeom prst="rect">
            <a:avLst/>
          </a:prstGeom>
        </p:spPr>
      </p:pic>
      <p:pic>
        <p:nvPicPr>
          <p:cNvPr id="6" name="Picture 5" descr="A group of women wearing black and white polka dot outfits&#10;&#10;Description automatically generated">
            <a:extLst>
              <a:ext uri="{FF2B5EF4-FFF2-40B4-BE49-F238E27FC236}">
                <a16:creationId xmlns:a16="http://schemas.microsoft.com/office/drawing/2014/main" id="{2B5597BD-1231-13CF-15F2-803264378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897" y="3867240"/>
            <a:ext cx="3597036" cy="2732238"/>
          </a:xfrm>
          <a:prstGeom prst="rect">
            <a:avLst/>
          </a:prstGeom>
        </p:spPr>
      </p:pic>
      <p:pic>
        <p:nvPicPr>
          <p:cNvPr id="7" name="Picture 6" descr="A person wearing a garment&#10;&#10;Description automatically generated">
            <a:extLst>
              <a:ext uri="{FF2B5EF4-FFF2-40B4-BE49-F238E27FC236}">
                <a16:creationId xmlns:a16="http://schemas.microsoft.com/office/drawing/2014/main" id="{E7B56E7A-90D5-6393-DCE1-9C9D5CA49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672" y="4299279"/>
            <a:ext cx="2017863" cy="255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ath task&#10;&#10;Description automatically generated">
            <a:extLst>
              <a:ext uri="{FF2B5EF4-FFF2-40B4-BE49-F238E27FC236}">
                <a16:creationId xmlns:a16="http://schemas.microsoft.com/office/drawing/2014/main" id="{30B2A7DD-48D1-476D-0932-F4B408C2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1285875"/>
            <a:ext cx="7601668" cy="5551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B7D162-4333-A42B-47D0-98A91D865006}"/>
              </a:ext>
            </a:extLst>
          </p:cNvPr>
          <p:cNvSpPr txBox="1"/>
          <p:nvPr/>
        </p:nvSpPr>
        <p:spPr>
          <a:xfrm>
            <a:off x="931333" y="338666"/>
            <a:ext cx="10498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Daily retrieval practice.....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2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35" y="0"/>
            <a:ext cx="994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9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&amp;#39;s hand on a blue table&#10;&#10;Description automatically generated">
            <a:extLst>
              <a:ext uri="{FF2B5EF4-FFF2-40B4-BE49-F238E27FC236}">
                <a16:creationId xmlns:a16="http://schemas.microsoft.com/office/drawing/2014/main" id="{6565F24D-1E81-0F8F-E207-94910713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13" y="1025465"/>
            <a:ext cx="4408997" cy="2391674"/>
          </a:xfrm>
          <a:prstGeom prst="rect">
            <a:avLst/>
          </a:prstGeom>
        </p:spPr>
      </p:pic>
      <p:pic>
        <p:nvPicPr>
          <p:cNvPr id="3" name="Picture 2" descr="A child standing in front of a blue table with paper pieces&#10;&#10;Description automatically generated">
            <a:extLst>
              <a:ext uri="{FF2B5EF4-FFF2-40B4-BE49-F238E27FC236}">
                <a16:creationId xmlns:a16="http://schemas.microsoft.com/office/drawing/2014/main" id="{8448D20F-E13C-5FB3-8FF2-5AD3F1BB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967" y="1108494"/>
            <a:ext cx="28575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3040E5-B9D2-7871-CD2A-DDA737CC9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040" y="1714500"/>
            <a:ext cx="1914525" cy="1905000"/>
          </a:xfrm>
          <a:prstGeom prst="rect">
            <a:avLst/>
          </a:prstGeom>
        </p:spPr>
      </p:pic>
      <p:pic>
        <p:nvPicPr>
          <p:cNvPr id="5" name="Picture 4" descr="A child sitting at a table with a piece of paper and buttons&#10;&#10;Description automatically generated">
            <a:extLst>
              <a:ext uri="{FF2B5EF4-FFF2-40B4-BE49-F238E27FC236}">
                <a16:creationId xmlns:a16="http://schemas.microsoft.com/office/drawing/2014/main" id="{B9CF4632-4CB5-FF0D-A7C3-B65B7E325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10" y="3860141"/>
            <a:ext cx="3781425" cy="2990850"/>
          </a:xfrm>
          <a:prstGeom prst="rect">
            <a:avLst/>
          </a:prstGeom>
        </p:spPr>
      </p:pic>
      <p:pic>
        <p:nvPicPr>
          <p:cNvPr id="6" name="Picture 5" descr="A group of people sitting at a table with buttons&#10;&#10;Description automatically generated">
            <a:extLst>
              <a:ext uri="{FF2B5EF4-FFF2-40B4-BE49-F238E27FC236}">
                <a16:creationId xmlns:a16="http://schemas.microsoft.com/office/drawing/2014/main" id="{48160447-9B5C-60A6-ED18-993953574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194" y="4394349"/>
            <a:ext cx="4219575" cy="218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76FF4-6F9C-3053-8131-7E2A5F40E299}"/>
              </a:ext>
            </a:extLst>
          </p:cNvPr>
          <p:cNvSpPr txBox="1"/>
          <p:nvPr/>
        </p:nvSpPr>
        <p:spPr>
          <a:xfrm>
            <a:off x="1439333" y="304800"/>
            <a:ext cx="85174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Concrete.....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8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48" y="146833"/>
            <a:ext cx="9910811" cy="67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6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13" y="0"/>
            <a:ext cx="9999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9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19707" y="489397"/>
            <a:ext cx="1648496" cy="1712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5</a:t>
            </a:r>
          </a:p>
        </p:txBody>
      </p:sp>
      <p:sp>
        <p:nvSpPr>
          <p:cNvPr id="3" name="Oval 2"/>
          <p:cNvSpPr/>
          <p:nvPr/>
        </p:nvSpPr>
        <p:spPr>
          <a:xfrm>
            <a:off x="461493" y="2805448"/>
            <a:ext cx="1648496" cy="1712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2573628" y="2805448"/>
            <a:ext cx="1648496" cy="1712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7905482" y="590573"/>
            <a:ext cx="1648496" cy="1712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35</a:t>
            </a:r>
          </a:p>
        </p:txBody>
      </p:sp>
      <p:sp>
        <p:nvSpPr>
          <p:cNvPr id="6" name="Oval 5"/>
          <p:cNvSpPr/>
          <p:nvPr/>
        </p:nvSpPr>
        <p:spPr>
          <a:xfrm>
            <a:off x="6463048" y="2805448"/>
            <a:ext cx="1648496" cy="1712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897155" y="2805448"/>
            <a:ext cx="1648496" cy="1712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>
            <a:stCxn id="2" idx="3"/>
            <a:endCxn id="3" idx="0"/>
          </p:cNvCxnSpPr>
          <p:nvPr/>
        </p:nvCxnSpPr>
        <p:spPr>
          <a:xfrm flipH="1">
            <a:off x="1285741" y="1951440"/>
            <a:ext cx="475383" cy="854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" idx="5"/>
          </p:cNvCxnSpPr>
          <p:nvPr/>
        </p:nvCxnSpPr>
        <p:spPr>
          <a:xfrm>
            <a:off x="2895600" y="1931831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412051" y="189104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3"/>
            <a:endCxn id="6" idx="0"/>
          </p:cNvCxnSpPr>
          <p:nvPr/>
        </p:nvCxnSpPr>
        <p:spPr>
          <a:xfrm flipH="1">
            <a:off x="7287296" y="2052616"/>
            <a:ext cx="859603" cy="75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80315" y="5409127"/>
            <a:ext cx="106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Reception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1544" y="5593793"/>
            <a:ext cx="80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Year 1</a:t>
            </a:r>
          </a:p>
        </p:txBody>
      </p:sp>
    </p:spTree>
    <p:extLst>
      <p:ext uri="{BB962C8B-B14F-4D97-AF65-F5344CB8AC3E}">
        <p14:creationId xmlns:p14="http://schemas.microsoft.com/office/powerpoint/2010/main" val="3019983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324" y="0"/>
            <a:ext cx="9983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755FDE48-4483-33F8-BD4C-17D2E938C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40" y="892205"/>
            <a:ext cx="5619750" cy="4067175"/>
          </a:xfrm>
          <a:prstGeom prst="rect">
            <a:avLst/>
          </a:prstGeom>
        </p:spPr>
      </p:pic>
      <p:pic>
        <p:nvPicPr>
          <p:cNvPr id="3" name="Picture 2" descr="A hand holding a piece of paper with colorful writing on it&#10;&#10;Description automatically generated">
            <a:extLst>
              <a:ext uri="{FF2B5EF4-FFF2-40B4-BE49-F238E27FC236}">
                <a16:creationId xmlns:a16="http://schemas.microsoft.com/office/drawing/2014/main" id="{45FDFE77-73D1-7157-434B-9D6119A5C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03" y="2192816"/>
            <a:ext cx="5613460" cy="38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03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11" y="941947"/>
            <a:ext cx="6379335" cy="4784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63" y="1639554"/>
            <a:ext cx="5580845" cy="41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4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6234E-399A-EC85-FDA3-CFEB7CD1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871" y="1826105"/>
            <a:ext cx="4584220" cy="4355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70DDAA-950D-184A-0DF7-AC8C639DADD1}"/>
              </a:ext>
            </a:extLst>
          </p:cNvPr>
          <p:cNvSpPr txBox="1"/>
          <p:nvPr/>
        </p:nvSpPr>
        <p:spPr>
          <a:xfrm>
            <a:off x="1151466" y="406400"/>
            <a:ext cx="103124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/>
              <a:t>Abstract.....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7112E-D57E-8E6D-A0C6-361241C10E77}"/>
              </a:ext>
            </a:extLst>
          </p:cNvPr>
          <p:cNvSpPr txBox="1"/>
          <p:nvPr/>
        </p:nvSpPr>
        <p:spPr>
          <a:xfrm>
            <a:off x="7736616" y="1260734"/>
            <a:ext cx="43349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Year 2   Autumn term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26A7D-EE9F-1AC6-9EFC-E9E09C3A2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6" y="2492854"/>
            <a:ext cx="6124575" cy="4057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B6327-6CB0-6B8C-9C68-198EB256D005}"/>
              </a:ext>
            </a:extLst>
          </p:cNvPr>
          <p:cNvSpPr txBox="1"/>
          <p:nvPr/>
        </p:nvSpPr>
        <p:spPr>
          <a:xfrm>
            <a:off x="440266" y="1540933"/>
            <a:ext cx="56049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Year 1 Summer term...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59" y="397366"/>
            <a:ext cx="9344093" cy="646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8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888" y="425003"/>
            <a:ext cx="1010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Arial Black" panose="020B0A04020102020204" pitchFamily="34" charset="0"/>
              </a:rPr>
              <a:t>Some examples of Problem Solving and Reasoning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5465" y="4944241"/>
            <a:ext cx="2867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Year 1 Autumn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30308" y="5005797"/>
            <a:ext cx="2570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Year 2 Autumn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AA767-C69C-1759-91AD-422995042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30" y="1269341"/>
            <a:ext cx="4429125" cy="3600450"/>
          </a:xfrm>
          <a:prstGeom prst="rect">
            <a:avLst/>
          </a:prstGeom>
        </p:spPr>
      </p:pic>
      <p:pic>
        <p:nvPicPr>
          <p:cNvPr id="8" name="Picture 7" descr="A screenshot of a game&#10;&#10;Description automatically generated">
            <a:extLst>
              <a:ext uri="{FF2B5EF4-FFF2-40B4-BE49-F238E27FC236}">
                <a16:creationId xmlns:a16="http://schemas.microsoft.com/office/drawing/2014/main" id="{BAB0F060-217E-87BD-9F47-4FDAA8EC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08" y="1267274"/>
            <a:ext cx="3456496" cy="36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08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57713-0F76-C82B-D085-2D73DD5181C7}"/>
              </a:ext>
            </a:extLst>
          </p:cNvPr>
          <p:cNvSpPr txBox="1"/>
          <p:nvPr/>
        </p:nvSpPr>
        <p:spPr>
          <a:xfrm>
            <a:off x="725576" y="114699"/>
            <a:ext cx="10735733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Questions that extend reasoning and problem solving...</a:t>
            </a:r>
          </a:p>
          <a:p>
            <a:r>
              <a:rPr lang="en-US" sz="3600" dirty="0"/>
              <a:t>Is there another way??</a:t>
            </a:r>
          </a:p>
          <a:p>
            <a:r>
              <a:rPr lang="en-US" sz="3600" dirty="0"/>
              <a:t>How do you know?</a:t>
            </a:r>
          </a:p>
          <a:p>
            <a:r>
              <a:rPr lang="en-US" sz="3600" dirty="0"/>
              <a:t>What do you notice about.....?</a:t>
            </a:r>
          </a:p>
          <a:p>
            <a:r>
              <a:rPr lang="en-US" sz="3600" dirty="0"/>
              <a:t>Why is this wrong?</a:t>
            </a:r>
          </a:p>
          <a:p>
            <a:r>
              <a:rPr lang="en-US" sz="3600" dirty="0"/>
              <a:t>Explain the rule.</a:t>
            </a:r>
          </a:p>
          <a:p>
            <a:r>
              <a:rPr lang="en-US" sz="3600" dirty="0"/>
              <a:t>Why didn't you....?</a:t>
            </a:r>
          </a:p>
          <a:p>
            <a:r>
              <a:rPr lang="en-US" sz="3600" dirty="0"/>
              <a:t>Represent this another way.</a:t>
            </a:r>
          </a:p>
          <a:p>
            <a:r>
              <a:rPr lang="en-US" sz="3600" dirty="0"/>
              <a:t>What's missing?</a:t>
            </a:r>
          </a:p>
          <a:p>
            <a:r>
              <a:rPr lang="en-US" sz="3600" dirty="0"/>
              <a:t>Write your own question to explain the concept.</a:t>
            </a:r>
          </a:p>
          <a:p>
            <a:r>
              <a:rPr lang="en-US" sz="3600" dirty="0"/>
              <a:t>How could we check this?</a:t>
            </a:r>
          </a:p>
        </p:txBody>
      </p:sp>
    </p:spTree>
    <p:extLst>
      <p:ext uri="{BB962C8B-B14F-4D97-AF65-F5344CB8AC3E}">
        <p14:creationId xmlns:p14="http://schemas.microsoft.com/office/powerpoint/2010/main" val="1012538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9AFBE53-1417-406B-8083-DBE0DA72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6="http://schemas.microsoft.com/office/drawing/2014/main" xmlns:p14="http://schemas.microsoft.com/office/powerpoint/2010/main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EE4F0-B261-4AB0-BEE3-AA9DD198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E326B6E-9130-4E5B-8C29-0412BDFD5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15BBE67-0A7A-4318-94C9-9EDC68E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C189044-A310-4008-ABE3-A833238AA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714E393D-E3AB-4084-8580-2EC4D75B0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407A34B-6BDC-4CC4-9D15-2E71F3DB4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E952981-3D27-403A-9B35-14226166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D7F6E-841D-4697-A877-0F25113BA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26F9E1B-2970-4504-8E6C-1A42D05FC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6F11A9CB-BE43-4423-987B-B43046D14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F21925AB-CEC6-4210-929C-5BAB1C95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B4BB7F4-36A3-49C5-A85E-660BF0901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89A82E2C-666C-4E88-B3A9-C95B5AE94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363187E-6516-4018-A78B-CE0F7F232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FF62829-5C7E-4110-A186-F4E8655E2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7E9C9B7-0C7F-44A7-B610-5B095C442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3037E5EC-D21D-4C3F-B081-B46C3B47C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AE8AAB2-DE35-4AED-8C9C-0718A33A8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062ACCDA-6A76-4812-BA3A-F3C6E1443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38825C85-74E0-4664-95AC-682625B9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87E8B0A-2B1D-48E5-8107-F2855CFFD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46FC211-5F4B-478B-8761-A65D21166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43C493A4-4703-4917-A281-F15E323F1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4B369EDA-1458-423B-839F-4FB0EE920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DB5E8117-FFBB-49D5-87C6-24D8E06C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04D5DC4A-7C40-4236-B475-FA6AA4369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76858373-C51B-4201-80F4-80331670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D159A53F-DA7E-4CD5-AA84-55B3AC5EE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E4B70A8B-09AC-45AA-952C-242D7E147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63C8CAD6-F5BE-4961-AC48-2A34FA4E7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EBA7DBD-C171-47A7-9249-562A06AC2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80F934E3-6775-4A9E-8666-7D050E428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F7E8F3A1-E3AE-4A22-82FE-71C4C163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27DFF928-27F3-44A1-9468-219DD390B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47C61A3E-9A0A-4547-9B8A-DD8CD6D4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FC684095-4805-413B-A9EB-63A2417B5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AF830B5E-DCF9-4CBD-8746-C5219013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FE6882C0-1C73-4E53-A884-3202385D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611015E-699B-4BA5-A162-8BABC9145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8C6A611F-CBE4-46B7-96F6-803B2D260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FDCF0D71-6D32-4B72-B7E1-678BA980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FE6E605A-8ECF-47E5-ABDD-B4874FF18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1329BFCB-3C83-438B-8C18-20576CA6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9E013566-6E0D-4B88-9731-0BBACA140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668707D-D4E8-40EC-94C2-F83C6E22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0CE0CBC9-140F-475C-93C6-446BDBB76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0ED9FFD9-3111-4C21-8013-063D0A89F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C75E760C-E1DB-475D-905D-FC3F430FE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1F4DF02E-1FC7-48AB-8CDA-940C8A500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193ABE5A-1C12-4B38-8078-51A0BAB3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3A57AD1C-4CC5-4E62-A352-D3B142B9D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646D40AD-4384-42ED-B1A0-A47C165C6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0786C2FA-21FD-4F48-9E96-C5D8E6159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AFE6F50A-21B5-4B98-9C3B-B89FFC6FB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2454210A-9717-44AF-9D76-0426534C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742133-8287-F142-DBDB-654D40A1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642" y="-525737"/>
            <a:ext cx="3489569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Assessment Year 1</a:t>
            </a: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BE7A9F7E-BE19-424B-8184-999789F57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nk and white book with a picture of a cupcake&#10;&#10;Description automatically generated">
            <a:extLst>
              <a:ext uri="{FF2B5EF4-FFF2-40B4-BE49-F238E27FC236}">
                <a16:creationId xmlns:a16="http://schemas.microsoft.com/office/drawing/2014/main" id="{1EDD7D79-B91A-B551-F734-3AE38037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497" b="2"/>
          <a:stretch/>
        </p:blipFill>
        <p:spPr>
          <a:xfrm>
            <a:off x="1118988" y="1129790"/>
            <a:ext cx="2974328" cy="4590930"/>
          </a:xfrm>
          <a:prstGeom prst="rect">
            <a:avLst/>
          </a:prstGeom>
        </p:spPr>
      </p:pic>
      <p:pic>
        <p:nvPicPr>
          <p:cNvPr id="3" name="Picture 2" descr="A pink and white cover with a picture of a race car&#10;&#10;Description automatically generated">
            <a:extLst>
              <a:ext uri="{FF2B5EF4-FFF2-40B4-BE49-F238E27FC236}">
                <a16:creationId xmlns:a16="http://schemas.microsoft.com/office/drawing/2014/main" id="{72D71182-166A-A2F6-0D1F-54AD0DF06E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171"/>
          <a:stretch/>
        </p:blipFill>
        <p:spPr>
          <a:xfrm>
            <a:off x="4257042" y="1129788"/>
            <a:ext cx="2974328" cy="4590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6F09E-9283-ACE0-2B16-67FAD7EE396D}"/>
              </a:ext>
            </a:extLst>
          </p:cNvPr>
          <p:cNvSpPr txBox="1"/>
          <p:nvPr/>
        </p:nvSpPr>
        <p:spPr>
          <a:xfrm>
            <a:off x="7948706" y="3600823"/>
            <a:ext cx="366058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3 other assessment points in the Year-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Autumn (November/December)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Spring (March)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Summer (July)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Teachers track progress from start of year to end)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F283E-3EB1-F8F7-A808-186504FD4D9C}"/>
              </a:ext>
            </a:extLst>
          </p:cNvPr>
          <p:cNvSpPr txBox="1"/>
          <p:nvPr/>
        </p:nvSpPr>
        <p:spPr>
          <a:xfrm>
            <a:off x="7873999" y="1964267"/>
            <a:ext cx="40809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Teachers assess daily! </a:t>
            </a:r>
          </a:p>
        </p:txBody>
      </p:sp>
    </p:spTree>
    <p:extLst>
      <p:ext uri="{BB962C8B-B14F-4D97-AF65-F5344CB8AC3E}">
        <p14:creationId xmlns:p14="http://schemas.microsoft.com/office/powerpoint/2010/main" val="201586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ED63-81BE-C0BC-BA48-7A3F932E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 Year 2</a:t>
            </a:r>
          </a:p>
        </p:txBody>
      </p:sp>
      <p:pic>
        <p:nvPicPr>
          <p:cNvPr id="3" name="Picture 2" descr="A purple and white school book&#10;&#10;Description automatically generated">
            <a:extLst>
              <a:ext uri="{FF2B5EF4-FFF2-40B4-BE49-F238E27FC236}">
                <a16:creationId xmlns:a16="http://schemas.microsoft.com/office/drawing/2014/main" id="{9D717A70-FE60-E884-91FC-6563D1C0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72" y="1838145"/>
            <a:ext cx="1919377" cy="2678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10A1F-4388-4716-E7C2-C71F02F36C89}"/>
              </a:ext>
            </a:extLst>
          </p:cNvPr>
          <p:cNvSpPr txBox="1"/>
          <p:nvPr/>
        </p:nvSpPr>
        <p:spPr>
          <a:xfrm>
            <a:off x="3403599" y="2201333"/>
            <a:ext cx="738293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Autumn and Spring Assessment points in November and March using NFER.</a:t>
            </a:r>
          </a:p>
          <a:p>
            <a:r>
              <a:rPr lang="en-US" sz="3600"/>
              <a:t>Teachers track progress across the Year. </a:t>
            </a:r>
          </a:p>
        </p:txBody>
      </p:sp>
    </p:spTree>
    <p:extLst>
      <p:ext uri="{BB962C8B-B14F-4D97-AF65-F5344CB8AC3E}">
        <p14:creationId xmlns:p14="http://schemas.microsoft.com/office/powerpoint/2010/main" val="3634432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66F8B5E-3740-B2F2-4C49-844E4030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03" y="761281"/>
            <a:ext cx="2505075" cy="35814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EB43975-84BE-C493-2DBC-96582E53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505" y="761730"/>
            <a:ext cx="2496989" cy="3580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F039B-36BC-7E4F-933D-338D0D102EB1}"/>
              </a:ext>
            </a:extLst>
          </p:cNvPr>
          <p:cNvSpPr txBox="1"/>
          <p:nvPr/>
        </p:nvSpPr>
        <p:spPr>
          <a:xfrm>
            <a:off x="6248400" y="812799"/>
            <a:ext cx="54864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SATS are no longer statutory in KS1- however they are a very good marker of progress across the year. </a:t>
            </a:r>
            <a:endParaRPr lang="en-US"/>
          </a:p>
          <a:p>
            <a:endParaRPr lang="en-US" sz="2800"/>
          </a:p>
          <a:p>
            <a:r>
              <a:rPr lang="en-US" sz="2800"/>
              <a:t>We can also compare nationally.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87345-2F44-8EAC-766C-6A25C80BF295}"/>
              </a:ext>
            </a:extLst>
          </p:cNvPr>
          <p:cNvSpPr txBox="1"/>
          <p:nvPr/>
        </p:nvSpPr>
        <p:spPr>
          <a:xfrm>
            <a:off x="6333066" y="4030133"/>
            <a:ext cx="54356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All "Quizzes" are carried out in class and in a non- scary manner! </a:t>
            </a:r>
            <a:endParaRPr lang="en-US"/>
          </a:p>
          <a:p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DE345-F23D-D7D1-2EB8-FBE5CDDD0218}"/>
              </a:ext>
            </a:extLst>
          </p:cNvPr>
          <p:cNvSpPr txBox="1"/>
          <p:nvPr/>
        </p:nvSpPr>
        <p:spPr>
          <a:xfrm>
            <a:off x="745066" y="5046133"/>
            <a:ext cx="5537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Progress is measured by </a:t>
            </a:r>
            <a:r>
              <a:rPr lang="en-US" sz="2400" err="1"/>
              <a:t>Standardised</a:t>
            </a:r>
            <a:r>
              <a:rPr lang="en-US" sz="2400"/>
              <a:t> scores in quizzes as well as constant Teacher Assessment in lessons.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03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760F40-5D2E-6E96-A108-DA94A8409DA2}"/>
              </a:ext>
            </a:extLst>
          </p:cNvPr>
          <p:cNvSpPr txBox="1"/>
          <p:nvPr/>
        </p:nvSpPr>
        <p:spPr>
          <a:xfrm>
            <a:off x="705448" y="140258"/>
            <a:ext cx="1048173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Y2 Teacher Assessment Framework-</a:t>
            </a:r>
          </a:p>
          <a:p>
            <a:r>
              <a:rPr lang="en-US" sz="3200" dirty="0"/>
              <a:t>There are 3 standards the children can be by the end of Year 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CF213-EE65-AB94-CB67-3C05061C1F94}"/>
              </a:ext>
            </a:extLst>
          </p:cNvPr>
          <p:cNvSpPr txBox="1"/>
          <p:nvPr/>
        </p:nvSpPr>
        <p:spPr>
          <a:xfrm>
            <a:off x="761999" y="1897529"/>
            <a:ext cx="10130117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r>
              <a:rPr lang="en-US" sz="4000" dirty="0"/>
              <a:t>Working towards the standard.</a:t>
            </a:r>
            <a:endParaRPr lang="en-US" dirty="0"/>
          </a:p>
          <a:p>
            <a:endParaRPr lang="en-US" sz="4000" dirty="0"/>
          </a:p>
          <a:p>
            <a:r>
              <a:rPr lang="en-US" sz="4000"/>
              <a:t>Working at the standard.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Working at Greater Depth. </a:t>
            </a:r>
          </a:p>
        </p:txBody>
      </p:sp>
    </p:spTree>
    <p:extLst>
      <p:ext uri="{BB962C8B-B14F-4D97-AF65-F5344CB8AC3E}">
        <p14:creationId xmlns:p14="http://schemas.microsoft.com/office/powerpoint/2010/main" val="1211029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4569" y="386366"/>
            <a:ext cx="4829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/>
              <a:t>How can you help at home??</a:t>
            </a:r>
          </a:p>
        </p:txBody>
      </p:sp>
      <p:pic>
        <p:nvPicPr>
          <p:cNvPr id="4" name="Picture 3" descr="A colorful text on a purple background&#10;&#10;Description automatically generated">
            <a:extLst>
              <a:ext uri="{FF2B5EF4-FFF2-40B4-BE49-F238E27FC236}">
                <a16:creationId xmlns:a16="http://schemas.microsoft.com/office/drawing/2014/main" id="{8C84DCEF-4C3C-EC07-8F12-64710FA7F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60" y="1562909"/>
            <a:ext cx="3438884" cy="1733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ED63F4-0CB1-32B1-C2FF-D6C134094361}"/>
              </a:ext>
            </a:extLst>
          </p:cNvPr>
          <p:cNvSpPr txBox="1"/>
          <p:nvPr/>
        </p:nvSpPr>
        <p:spPr>
          <a:xfrm>
            <a:off x="5270499" y="1698624"/>
            <a:ext cx="614362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5 minutes a day will really help with fluency.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39914-1119-C74C-9CFD-C98DA9609B05}"/>
              </a:ext>
            </a:extLst>
          </p:cNvPr>
          <p:cNvSpPr txBox="1"/>
          <p:nvPr/>
        </p:nvSpPr>
        <p:spPr>
          <a:xfrm>
            <a:off x="5318124" y="3540124"/>
            <a:ext cx="58896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We can adjust the settings! We can make it faster or slower.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50C7E-5DAB-C3C0-C6BC-D44EB7EF4391}"/>
              </a:ext>
            </a:extLst>
          </p:cNvPr>
          <p:cNvSpPr txBox="1"/>
          <p:nvPr/>
        </p:nvSpPr>
        <p:spPr>
          <a:xfrm>
            <a:off x="2000249" y="5445124"/>
            <a:ext cx="83661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You are allowed to type in your child's answer!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0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3D2523-EA98-49D7-60E3-21A67DF0175C}"/>
              </a:ext>
            </a:extLst>
          </p:cNvPr>
          <p:cNvSpPr txBox="1"/>
          <p:nvPr/>
        </p:nvSpPr>
        <p:spPr>
          <a:xfrm>
            <a:off x="1285875" y="381000"/>
            <a:ext cx="96202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Other ways to help at home....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0E1ED-ABB0-0FA1-1295-8C9D0D2BEB15}"/>
              </a:ext>
            </a:extLst>
          </p:cNvPr>
          <p:cNvSpPr txBox="1"/>
          <p:nvPr/>
        </p:nvSpPr>
        <p:spPr>
          <a:xfrm>
            <a:off x="395676" y="913262"/>
            <a:ext cx="966787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Board games- these are fantastic for different </a:t>
            </a:r>
            <a:r>
              <a:rPr lang="en-US" sz="2800" err="1"/>
              <a:t>maths</a:t>
            </a:r>
            <a:r>
              <a:rPr lang="en-US" sz="2800"/>
              <a:t> skills such as number recognition and addition and subtraction.</a:t>
            </a:r>
            <a:endParaRPr lang="en-US"/>
          </a:p>
        </p:txBody>
      </p:sp>
      <p:pic>
        <p:nvPicPr>
          <p:cNvPr id="4" name="Picture 3" descr="A box with a game&#10;&#10;Description automatically generated">
            <a:extLst>
              <a:ext uri="{FF2B5EF4-FFF2-40B4-BE49-F238E27FC236}">
                <a16:creationId xmlns:a16="http://schemas.microsoft.com/office/drawing/2014/main" id="{13EAE29B-7E76-BE52-5575-3CCD123E4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71" y="2350339"/>
            <a:ext cx="2503996" cy="3077473"/>
          </a:xfrm>
          <a:prstGeom prst="rect">
            <a:avLst/>
          </a:prstGeom>
        </p:spPr>
      </p:pic>
      <p:pic>
        <p:nvPicPr>
          <p:cNvPr id="5" name="Picture 4" descr="A red card box with yellow letters and numbers&#10;&#10;Description automatically generated">
            <a:extLst>
              <a:ext uri="{FF2B5EF4-FFF2-40B4-BE49-F238E27FC236}">
                <a16:creationId xmlns:a16="http://schemas.microsoft.com/office/drawing/2014/main" id="{F7FC67CB-2095-EE8F-51C6-DEB393378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90" y="2480992"/>
            <a:ext cx="1756194" cy="2701146"/>
          </a:xfrm>
          <a:prstGeom prst="rect">
            <a:avLst/>
          </a:prstGeom>
        </p:spPr>
      </p:pic>
      <p:pic>
        <p:nvPicPr>
          <p:cNvPr id="6" name="Picture 5" descr="A box of monopoly game&#10;&#10;Description automatically generated">
            <a:extLst>
              <a:ext uri="{FF2B5EF4-FFF2-40B4-BE49-F238E27FC236}">
                <a16:creationId xmlns:a16="http://schemas.microsoft.com/office/drawing/2014/main" id="{08CCA1DA-0C89-A332-D551-A74A08CA2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702" y="2354563"/>
            <a:ext cx="2743200" cy="28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ACEAED-5E13-A38F-BC75-87E171136872}"/>
              </a:ext>
            </a:extLst>
          </p:cNvPr>
          <p:cNvSpPr txBox="1"/>
          <p:nvPr/>
        </p:nvSpPr>
        <p:spPr>
          <a:xfrm>
            <a:off x="744613" y="769690"/>
            <a:ext cx="101895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Time! </a:t>
            </a:r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459A1AF7-5829-3CA8-C01D-5C0AB6EC7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16" y="2039878"/>
            <a:ext cx="3386586" cy="4402886"/>
          </a:xfrm>
          <a:prstGeom prst="rect">
            <a:avLst/>
          </a:prstGeo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B03715AE-8BB8-B3B5-D4B9-847B0ABDB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261" y="1715129"/>
            <a:ext cx="3032724" cy="4649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67B8EE-EEC6-AD3E-5A35-0DB93D1EF19A}"/>
              </a:ext>
            </a:extLst>
          </p:cNvPr>
          <p:cNvSpPr txBox="1"/>
          <p:nvPr/>
        </p:nvSpPr>
        <p:spPr>
          <a:xfrm>
            <a:off x="744279" y="1205022"/>
            <a:ext cx="3207488" cy="4784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Year 1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16954-25E3-9259-9757-1BA9ED4E8A6D}"/>
              </a:ext>
            </a:extLst>
          </p:cNvPr>
          <p:cNvSpPr txBox="1"/>
          <p:nvPr/>
        </p:nvSpPr>
        <p:spPr>
          <a:xfrm>
            <a:off x="6091319" y="1062922"/>
            <a:ext cx="51213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Year 2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D1751-EBC2-A12A-8D47-9E133AE741F8}"/>
              </a:ext>
            </a:extLst>
          </p:cNvPr>
          <p:cNvSpPr txBox="1"/>
          <p:nvPr/>
        </p:nvSpPr>
        <p:spPr>
          <a:xfrm>
            <a:off x="881700" y="43465"/>
            <a:ext cx="104376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/>
              <a:t>Maths</a:t>
            </a:r>
            <a:r>
              <a:rPr lang="en-US" sz="3200"/>
              <a:t> topics that are life skills!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EE1FFC-DA81-21B1-24AF-55272E6FEEB0}"/>
              </a:ext>
            </a:extLst>
          </p:cNvPr>
          <p:cNvSpPr txBox="1"/>
          <p:nvPr/>
        </p:nvSpPr>
        <p:spPr>
          <a:xfrm>
            <a:off x="730250" y="476250"/>
            <a:ext cx="8572500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/>
              <a:t>Money</a:t>
            </a:r>
            <a:endParaRPr lang="en-US"/>
          </a:p>
          <a:p>
            <a:endParaRPr lang="en-US" sz="3200"/>
          </a:p>
          <a:p>
            <a:endParaRPr lang="en-US" sz="3200"/>
          </a:p>
          <a:p>
            <a:r>
              <a:rPr lang="en-US" sz="3200"/>
              <a:t>Coin and note recognition</a:t>
            </a:r>
          </a:p>
          <a:p>
            <a:endParaRPr lang="en-US" sz="3200"/>
          </a:p>
          <a:p>
            <a:r>
              <a:rPr lang="en-US" sz="3200"/>
              <a:t>Combining to make different amounts</a:t>
            </a:r>
          </a:p>
          <a:p>
            <a:endParaRPr lang="en-US" sz="3200"/>
          </a:p>
          <a:p>
            <a:r>
              <a:rPr lang="en-US" sz="3200"/>
              <a:t>Making the same amount in different ways.</a:t>
            </a:r>
          </a:p>
          <a:p>
            <a:endParaRPr lang="en-US" sz="3200"/>
          </a:p>
          <a:p>
            <a:r>
              <a:rPr lang="en-US" sz="3200"/>
              <a:t>Finding Change</a:t>
            </a:r>
          </a:p>
        </p:txBody>
      </p:sp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933E467E-65D2-8EAF-438B-7B8AA15EF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020" y="478586"/>
            <a:ext cx="4180037" cy="29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48" y="0"/>
            <a:ext cx="9914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4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children in chef hats&#10;&#10;Description automatically generated">
            <a:extLst>
              <a:ext uri="{FF2B5EF4-FFF2-40B4-BE49-F238E27FC236}">
                <a16:creationId xmlns:a16="http://schemas.microsoft.com/office/drawing/2014/main" id="{9855596A-6C9D-CA13-3639-3386DB61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83" y="1607928"/>
            <a:ext cx="4655388" cy="2621351"/>
          </a:xfrm>
          <a:prstGeom prst="rect">
            <a:avLst/>
          </a:prstGeom>
        </p:spPr>
      </p:pic>
      <p:pic>
        <p:nvPicPr>
          <p:cNvPr id="4" name="Picture 3" descr="A person and child cooking in a kitchen&#10;&#10;Description automatically generated">
            <a:extLst>
              <a:ext uri="{FF2B5EF4-FFF2-40B4-BE49-F238E27FC236}">
                <a16:creationId xmlns:a16="http://schemas.microsoft.com/office/drawing/2014/main" id="{4BFC5E18-0506-302E-5BD9-3D1C5DB19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395" y="1613050"/>
            <a:ext cx="4634002" cy="3243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FF107-76E9-5BBA-6EF4-D9847944C7FD}"/>
              </a:ext>
            </a:extLst>
          </p:cNvPr>
          <p:cNvSpPr txBox="1"/>
          <p:nvPr/>
        </p:nvSpPr>
        <p:spPr>
          <a:xfrm>
            <a:off x="1240464" y="5050465"/>
            <a:ext cx="7602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Weighing and measuring.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5D88DB-E50B-0F84-A32E-0EC1D9367B9A}"/>
              </a:ext>
            </a:extLst>
          </p:cNvPr>
          <p:cNvSpPr txBox="1"/>
          <p:nvPr/>
        </p:nvSpPr>
        <p:spPr>
          <a:xfrm>
            <a:off x="6265333" y="5113866"/>
            <a:ext cx="5503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Reading scales at different intervals is a Year 2 objective. </a:t>
            </a:r>
          </a:p>
        </p:txBody>
      </p:sp>
    </p:spTree>
    <p:extLst>
      <p:ext uri="{BB962C8B-B14F-4D97-AF65-F5344CB8AC3E}">
        <p14:creationId xmlns:p14="http://schemas.microsoft.com/office/powerpoint/2010/main" val="14021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artoon characters in different colors&#10;&#10;Description automatically generated">
            <a:extLst>
              <a:ext uri="{FF2B5EF4-FFF2-40B4-BE49-F238E27FC236}">
                <a16:creationId xmlns:a16="http://schemas.microsoft.com/office/drawing/2014/main" id="{5BC6590E-7243-FAA7-6E1C-50FAC11CD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53" y="923745"/>
            <a:ext cx="7372709" cy="50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1842" y="759854"/>
            <a:ext cx="469199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4800" dirty="0"/>
              <a:t>Now it's your turn!!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215165"/>
            <a:ext cx="10891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Any Questions please come and ask! Thank you for coming!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89" y="3356019"/>
            <a:ext cx="5988676" cy="29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31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81" y="0"/>
            <a:ext cx="996993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69CEB-22DF-594A-5CF6-5BA7D5621C22}"/>
              </a:ext>
            </a:extLst>
          </p:cNvPr>
          <p:cNvSpPr txBox="1"/>
          <p:nvPr/>
        </p:nvSpPr>
        <p:spPr>
          <a:xfrm>
            <a:off x="914399" y="5977466"/>
            <a:ext cx="100245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All </a:t>
            </a:r>
            <a:r>
              <a:rPr lang="en-US" sz="2400" dirty="0" err="1"/>
              <a:t>maths</a:t>
            </a:r>
            <a:r>
              <a:rPr lang="en-US" sz="2400" dirty="0"/>
              <a:t> lessons are planned and taught to include all of these elements in each lesson.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255" y="0"/>
            <a:ext cx="99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chart&#10;&#10;Description automatically generated">
            <a:extLst>
              <a:ext uri="{FF2B5EF4-FFF2-40B4-BE49-F238E27FC236}">
                <a16:creationId xmlns:a16="http://schemas.microsoft.com/office/drawing/2014/main" id="{5FBAFE12-8417-AB50-2C41-33AF74F68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37" y="487034"/>
            <a:ext cx="9440352" cy="5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1A4CB3B-513A-D294-6E1D-905643928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8" y="500152"/>
            <a:ext cx="5648325" cy="436245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62FFA8-00C2-78A3-3C37-A90CD3197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530" y="666750"/>
            <a:ext cx="55626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76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grid with white text&#10;&#10;Description automatically generated">
            <a:extLst>
              <a:ext uri="{FF2B5EF4-FFF2-40B4-BE49-F238E27FC236}">
                <a16:creationId xmlns:a16="http://schemas.microsoft.com/office/drawing/2014/main" id="{0F9ED1B7-A041-293B-AF41-2770C855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28" y="439229"/>
            <a:ext cx="9779658" cy="59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ADAD3AD-79D1-DC01-AED6-13BAA32C9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4" y="308664"/>
            <a:ext cx="5781675" cy="442912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99AABBA-A932-EE80-41DC-2AD084568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800" y="246572"/>
            <a:ext cx="56483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069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FDF75EB94623419AC17C9163DED7FC" ma:contentTypeVersion="18" ma:contentTypeDescription="Create a new document." ma:contentTypeScope="" ma:versionID="52adbf37d6784b8811e980ffe1871073">
  <xsd:schema xmlns:xsd="http://www.w3.org/2001/XMLSchema" xmlns:xs="http://www.w3.org/2001/XMLSchema" xmlns:p="http://schemas.microsoft.com/office/2006/metadata/properties" xmlns:ns2="c47be1fe-6370-49e1-9c7a-e0122d65f79c" xmlns:ns3="b0c5f347-5a21-45e3-9972-c1083cbe9c66" targetNamespace="http://schemas.microsoft.com/office/2006/metadata/properties" ma:root="true" ma:fieldsID="67fe388aacacb0caed6cbaf19c78f019" ns2:_="" ns3:_="">
    <xsd:import namespace="c47be1fe-6370-49e1-9c7a-e0122d65f79c"/>
    <xsd:import namespace="b0c5f347-5a21-45e3-9972-c1083cbe9c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be1fe-6370-49e1-9c7a-e0122d65f7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237ec-b8bc-4c1d-830f-8c11d42a54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5f347-5a21-45e3-9972-c1083cbe9c6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6cb97ce-3fb1-4988-aae4-3bf59854ef31}" ma:internalName="TaxCatchAll" ma:showField="CatchAllData" ma:web="b0c5f347-5a21-45e3-9972-c1083cbe9c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0c5f347-5a21-45e3-9972-c1083cbe9c66" xsi:nil="true"/>
    <lcf76f155ced4ddcb4097134ff3c332f xmlns="c47be1fe-6370-49e1-9c7a-e0122d65f79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683903-FE44-4B56-A939-4C2061D2E367}">
  <ds:schemaRefs>
    <ds:schemaRef ds:uri="b0c5f347-5a21-45e3-9972-c1083cbe9c66"/>
    <ds:schemaRef ds:uri="c47be1fe-6370-49e1-9c7a-e0122d65f7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7794FC-B5FF-4F4C-87A8-B604DA3A955B}">
  <ds:schemaRefs>
    <ds:schemaRef ds:uri="b0c5f347-5a21-45e3-9972-c1083cbe9c66"/>
    <ds:schemaRef ds:uri="c47be1fe-6370-49e1-9c7a-e0122d65f79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82F441-8713-4CEE-B19A-B3668D62AD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Application>Microsoft Office PowerPoint</Application>
  <PresentationFormat>Widescreen</PresentationFormat>
  <Slides>32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Circuit</vt:lpstr>
      <vt:lpstr>Maths at Tylers Green First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Year 1</vt:lpstr>
      <vt:lpstr>Assessment Year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at Tylers Green First School</dc:title>
  <dc:creator>R Mustoe 3</dc:creator>
  <cp:revision>112</cp:revision>
  <dcterms:created xsi:type="dcterms:W3CDTF">2019-11-13T09:04:32Z</dcterms:created>
  <dcterms:modified xsi:type="dcterms:W3CDTF">2024-10-16T06:47:14Z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0x01010058FDF75EB94623419AC17C9163DED7FC</vt:lpwstr>
  </property>
  <property fmtid="{D5CDD505-2E9C-101B-9397-08002B2CF9AE}" pid="3" name="MediaServiceImageTags">
    <vt:lpwstr/>
  </property>
</Properties>
</file>